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650" r:id="rId2"/>
    <p:sldId id="658" r:id="rId3"/>
    <p:sldId id="665" r:id="rId4"/>
    <p:sldId id="666" r:id="rId5"/>
    <p:sldId id="667" r:id="rId6"/>
    <p:sldId id="661" r:id="rId7"/>
    <p:sldId id="662" r:id="rId8"/>
    <p:sldId id="663" r:id="rId9"/>
    <p:sldId id="668" r:id="rId10"/>
    <p:sldId id="327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114" y="7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789376-3272-107D-9D8C-77B5B9FEB8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2254311-B050-E6B4-BD31-F2DDD3635D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FA6A763-E201-3CD0-00EE-71BD501A8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23/01/2026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3D5BE6A-83B2-FF0E-F9A9-2D93808FF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2387C33-0CAC-7DC1-9A02-4DC761287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509511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89D143-7DE3-8501-32A9-3CA788A9E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3C6A5B6-D227-A696-3ADF-76C6AFD475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3EB432C-E723-9438-B213-8D11A65B0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23/01/2026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F9C974-107C-47C8-310E-58DE99F9A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963749-787B-1DDD-EA1F-343EEC0FD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111739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861CACD-6559-D86E-22F9-010DCD9534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AC3F95F-0C79-E158-A9E6-38B746EEF4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5088260-BC5C-57EB-28B4-CB80B85DB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23/01/2026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8D74624-CF33-347B-85F4-3BCCF6388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C1E0075-E777-6A1B-13EB-37CB2EDC3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943494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D57082-0BB6-6564-04D4-65031A8DD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4FB2FDC-A380-9EFA-3D1C-641C9FACF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2439D6D-E599-DEC6-A3B0-37979384C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23/01/2026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5FC0A6-B356-8169-85D7-06E606595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EBE168-309A-04DE-CD36-BC29780C0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651032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0CBFCE-C334-1316-F734-F13933D0D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37E78B-BF50-48FB-8AD3-F69EA6497B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AB68F84-44BB-97EA-A6C3-AAB232556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23/01/2026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9797CE0-895F-1526-AAD0-11F7A8B58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06D74-CC46-74C5-3494-2C4CC1555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486507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54C528-F0AD-428C-9707-F5EAAA934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254687-E62F-29BF-C27B-3BDE058903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18103D-0E88-20CE-D014-F93362172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AD6BED3-66C1-0BD5-49A8-4F1D366AE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23/01/2026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C516036-B06C-13E0-89AD-7A6E6FF4A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E526559-0FA4-3382-072D-8EBA31F6C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083856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E3A7DB-BB44-EC2A-4A55-F383F439D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A224C82-65C6-305F-6B3F-1C73F90F68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CD6B7F0-A6DE-8418-5D9D-58AD21F981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E3EE1BA-9062-EA90-0E94-2191D4D113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2AD6533-5F3A-B1E1-F3F0-49CC0FDEA6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1FFC26D-1840-2FCF-5599-1B8493D0A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23/01/2026</a:t>
            </a:fld>
            <a:endParaRPr lang="fr-CI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11510F3-0802-0E4B-4354-BF25F1DBD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3008F04-B01B-E3D2-A8E5-7703598F6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266479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AEA263-9D82-0604-3A60-4A8583634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2D257E9-B0B0-1B3B-3E5D-76FD8ABA4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23/01/2026</a:t>
            </a:fld>
            <a:endParaRPr lang="fr-CI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0F3FC3-5D03-A39B-3968-CCB148799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2003520-FA88-4D34-CEAF-6C8890609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86975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EB15D52-97B9-CF28-70D3-34832093E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23/01/2026</a:t>
            </a:fld>
            <a:endParaRPr lang="fr-CI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34930F3-1DD3-83C5-961A-DF734BEF9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7ED779-1616-4DEE-ABD1-B234E8A10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230498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B6412C-F87A-01D1-836C-73D5486ED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2DC5A6C-A064-5CDB-791E-200F69C48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F55959F-0E38-3B09-69A6-8018292F3F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FCC18E-5821-F90E-0143-DE4166332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23/01/2026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39CC3A3-90FF-2237-A67A-97101C83A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578B8A-10A8-AF23-A8D1-B2D1E0A4E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449486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0219E0-6E50-031B-D79D-58E392F0C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5E6AAF6-A188-AD9B-4D42-9E64C92747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I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E87CCF5-8A0E-5841-8334-8ACEF0FE5D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B382FA5-B9CB-D207-47DB-90F8818D7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23/01/2026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253C78B-E111-D628-B8F0-8BBFC4DC7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B4E3FD1-9910-DE04-128F-FF2D7C90D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230546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84EF6DE-6FA3-46DC-C39D-188C2133C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2683170-E037-44C3-6668-6464F3C9C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24CCA0F-B0B1-A460-5081-0B755D69D6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94DE10-01E5-4F59-A074-35C6BF6CC688}" type="datetimeFigureOut">
              <a:rPr lang="fr-CI" smtClean="0"/>
              <a:t>23/01/2026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83C8C4-8CFD-9C0B-5047-47F0D44872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0BCDD6-DF91-EEB0-6618-38B294763D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320989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1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slide" Target="slide1.xml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1.jpe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11" Type="http://schemas.openxmlformats.org/officeDocument/2006/relationships/image" Target="../media/image11.png"/><Relationship Id="rId5" Type="http://schemas.openxmlformats.org/officeDocument/2006/relationships/image" Target="../media/image3.sv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.jpeg"/><Relationship Id="rId7" Type="http://schemas.openxmlformats.org/officeDocument/2006/relationships/hyperlink" Target="https://svgsilh.com/image/3317467.html" TargetMode="External"/><Relationship Id="rId12" Type="http://schemas.openxmlformats.org/officeDocument/2006/relationships/image" Target="../media/image22.png"/><Relationship Id="rId2" Type="http://schemas.openxmlformats.org/officeDocument/2006/relationships/image" Target="../media/image17.png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11" Type="http://schemas.openxmlformats.org/officeDocument/2006/relationships/image" Target="../media/image21.png"/><Relationship Id="rId5" Type="http://schemas.openxmlformats.org/officeDocument/2006/relationships/image" Target="../media/image2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4" Type="http://schemas.openxmlformats.org/officeDocument/2006/relationships/slide" Target="slide1.xml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slide" Target="slide1.xml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image" Target="../media/image1.jpeg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11" Type="http://schemas.openxmlformats.org/officeDocument/2006/relationships/image" Target="../media/image31.png"/><Relationship Id="rId5" Type="http://schemas.openxmlformats.org/officeDocument/2006/relationships/image" Target="../media/image3.sv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2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hyperlink" Target="https://svgsilh.com/image/3317467.html" TargetMode="Externa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10" Type="http://schemas.openxmlformats.org/officeDocument/2006/relationships/image" Target="../media/image39.png"/><Relationship Id="rId4" Type="http://schemas.openxmlformats.org/officeDocument/2006/relationships/slide" Target="slide1.xml"/><Relationship Id="rId9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7" Type="http://schemas.openxmlformats.org/officeDocument/2006/relationships/image" Target="../media/image4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slide" Target="slide1.xml"/><Relationship Id="rId7" Type="http://schemas.openxmlformats.org/officeDocument/2006/relationships/image" Target="../media/image4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slide" Target="slide1.xml"/><Relationship Id="rId7" Type="http://schemas.openxmlformats.org/officeDocument/2006/relationships/image" Target="../media/image4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4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7" Type="http://schemas.openxmlformats.org/officeDocument/2006/relationships/image" Target="../media/image4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A5C86-17E5-94CE-A000-CEAE7097B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F90B5B5-D6B9-4D23-E4B1-654B67CCB8F3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4B2AB0-300A-4E1F-1A37-D06E6C01A43A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A20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C50882C-10F9-4BE3-D1A8-DEE26A662FEF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9DD7FE3-08E6-52A8-BDBC-3620EBD6E6A8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1/9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21D117-ACD8-E70B-E78A-E2E94E7BD4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155068-BD41-641C-1636-804E182FC861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MONTAGE MOULE HESTA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93CD1321-8C21-3349-1B68-5DAA3515CB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4988FA-B98B-D8D2-1A84-396C16F3BA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54414" y="1094729"/>
            <a:ext cx="5601482" cy="536332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03FC379-FA25-0AC4-88FF-C27A6905BDF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3436" y="1134470"/>
            <a:ext cx="3424221" cy="480178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89AB6CF-B1D3-3902-7F87-A802C358322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6200000">
            <a:off x="10005669" y="928641"/>
            <a:ext cx="1914205" cy="232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5295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8CB011-3ACB-ECE3-7860-FDF789CAB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160FA3B-72A5-1A2F-4371-B3597CD317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051" y="715169"/>
            <a:ext cx="5296791" cy="542766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DD54416-D623-4217-3399-A332418708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2978" y="643870"/>
            <a:ext cx="4991797" cy="469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906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EDCD1C-61AB-484E-5393-6600164DE1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E4D3BFA6-CCD5-14EF-25D0-A09B239EB70A}"/>
              </a:ext>
            </a:extLst>
          </p:cNvPr>
          <p:cNvSpPr/>
          <p:nvPr/>
        </p:nvSpPr>
        <p:spPr>
          <a:xfrm>
            <a:off x="136608" y="1140181"/>
            <a:ext cx="2365261" cy="1933135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DD0BAAA-6A27-F3EE-3E65-60A83602E213}"/>
              </a:ext>
            </a:extLst>
          </p:cNvPr>
          <p:cNvSpPr/>
          <p:nvPr/>
        </p:nvSpPr>
        <p:spPr>
          <a:xfrm>
            <a:off x="2566556" y="1140182"/>
            <a:ext cx="2365261" cy="1936650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E487EB7-4756-F94E-92CE-8468CA3CA9F3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53F54F-2C88-416C-7622-ACAD7B8CDCB5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REF: EB –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A20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927D657-5B8D-5326-72AD-7FA0F02FB86B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2A3C814-C169-4946-E803-C5B35182379A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PAGE: 2/9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358CFD5-003A-21D5-C07A-7DB4F7D662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171E540-3623-C070-4443-D5F805634ECA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MONTAGE MOULE HESTA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49989628-472E-EF3D-446C-322D95C06C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8E4F72F-70DA-D102-E3A3-536E8B861227}"/>
              </a:ext>
            </a:extLst>
          </p:cNvPr>
          <p:cNvSpPr/>
          <p:nvPr/>
        </p:nvSpPr>
        <p:spPr>
          <a:xfrm>
            <a:off x="96747" y="3256162"/>
            <a:ext cx="2359736" cy="69875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791A894-5917-A01E-94C8-3435912D4696}"/>
              </a:ext>
            </a:extLst>
          </p:cNvPr>
          <p:cNvSpPr/>
          <p:nvPr/>
        </p:nvSpPr>
        <p:spPr>
          <a:xfrm>
            <a:off x="9948568" y="3246999"/>
            <a:ext cx="2156801" cy="69875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4E114B2-C8A0-8590-0522-D0DC281B0DA1}"/>
              </a:ext>
            </a:extLst>
          </p:cNvPr>
          <p:cNvSpPr/>
          <p:nvPr/>
        </p:nvSpPr>
        <p:spPr>
          <a:xfrm>
            <a:off x="7444962" y="3239375"/>
            <a:ext cx="2429104" cy="69875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5682CA5-A350-5832-D019-F0C27499214F}"/>
              </a:ext>
            </a:extLst>
          </p:cNvPr>
          <p:cNvSpPr/>
          <p:nvPr/>
        </p:nvSpPr>
        <p:spPr>
          <a:xfrm>
            <a:off x="5027789" y="3256160"/>
            <a:ext cx="2349473" cy="69875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9032AD2-63CC-6195-6B24-1EDF7DA2D06C}"/>
              </a:ext>
            </a:extLst>
          </p:cNvPr>
          <p:cNvSpPr/>
          <p:nvPr/>
        </p:nvSpPr>
        <p:spPr>
          <a:xfrm>
            <a:off x="2573928" y="3256161"/>
            <a:ext cx="2359736" cy="69875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C0E7F9-5D3F-5086-D2CC-036318C2A1B0}"/>
              </a:ext>
            </a:extLst>
          </p:cNvPr>
          <p:cNvSpPr/>
          <p:nvPr/>
        </p:nvSpPr>
        <p:spPr>
          <a:xfrm>
            <a:off x="9902891" y="1127927"/>
            <a:ext cx="2202478" cy="1947346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EE7279-C097-4476-FE72-925BA4A41D38}"/>
              </a:ext>
            </a:extLst>
          </p:cNvPr>
          <p:cNvSpPr/>
          <p:nvPr/>
        </p:nvSpPr>
        <p:spPr>
          <a:xfrm>
            <a:off x="7457446" y="1140182"/>
            <a:ext cx="2365261" cy="1936650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211A1A0-DDFC-EA6F-5324-B7F16879D746}"/>
              </a:ext>
            </a:extLst>
          </p:cNvPr>
          <p:cNvSpPr/>
          <p:nvPr/>
        </p:nvSpPr>
        <p:spPr>
          <a:xfrm>
            <a:off x="5012001" y="1140181"/>
            <a:ext cx="2365261" cy="1947347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EE2C2DA-B1E2-AF2B-B797-EFA8938B460F}"/>
              </a:ext>
            </a:extLst>
          </p:cNvPr>
          <p:cNvSpPr/>
          <p:nvPr/>
        </p:nvSpPr>
        <p:spPr>
          <a:xfrm>
            <a:off x="121111" y="4093300"/>
            <a:ext cx="2365261" cy="1933135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0BF001-00F0-72F7-FAD0-CA3EE7A1342A}"/>
              </a:ext>
            </a:extLst>
          </p:cNvPr>
          <p:cNvSpPr/>
          <p:nvPr/>
        </p:nvSpPr>
        <p:spPr>
          <a:xfrm>
            <a:off x="9877923" y="4081045"/>
            <a:ext cx="2267478" cy="1888801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A741-8758-C6C0-5A4C-E3D812C82A96}"/>
              </a:ext>
            </a:extLst>
          </p:cNvPr>
          <p:cNvSpPr/>
          <p:nvPr/>
        </p:nvSpPr>
        <p:spPr>
          <a:xfrm>
            <a:off x="7444962" y="4093301"/>
            <a:ext cx="2365261" cy="1926540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7AF4950-7D01-F424-EA29-7F048363A2B9}"/>
              </a:ext>
            </a:extLst>
          </p:cNvPr>
          <p:cNvSpPr/>
          <p:nvPr/>
        </p:nvSpPr>
        <p:spPr>
          <a:xfrm>
            <a:off x="5027789" y="4072494"/>
            <a:ext cx="2365261" cy="1926541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AF23706-6BB5-F7B8-6CD0-33A051652A0A}"/>
              </a:ext>
            </a:extLst>
          </p:cNvPr>
          <p:cNvSpPr/>
          <p:nvPr/>
        </p:nvSpPr>
        <p:spPr>
          <a:xfrm>
            <a:off x="113566" y="6078863"/>
            <a:ext cx="2359736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AA0D140-898F-1BDA-7959-C6F3956F17AF}"/>
              </a:ext>
            </a:extLst>
          </p:cNvPr>
          <p:cNvSpPr/>
          <p:nvPr/>
        </p:nvSpPr>
        <p:spPr>
          <a:xfrm>
            <a:off x="9888790" y="6074916"/>
            <a:ext cx="2281485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21A9942-2F82-6A71-8959-7D9D96330ED8}"/>
              </a:ext>
            </a:extLst>
          </p:cNvPr>
          <p:cNvSpPr/>
          <p:nvPr/>
        </p:nvSpPr>
        <p:spPr>
          <a:xfrm>
            <a:off x="7459505" y="6085516"/>
            <a:ext cx="2365261" cy="52366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7EC493D-61B4-9EAA-FF13-E9926B413624}"/>
              </a:ext>
            </a:extLst>
          </p:cNvPr>
          <p:cNvSpPr/>
          <p:nvPr/>
        </p:nvSpPr>
        <p:spPr>
          <a:xfrm>
            <a:off x="5006515" y="6078863"/>
            <a:ext cx="2359736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54ABED9-507F-3842-8E41-5A0334FE6DCA}"/>
              </a:ext>
            </a:extLst>
          </p:cNvPr>
          <p:cNvSpPr/>
          <p:nvPr/>
        </p:nvSpPr>
        <p:spPr>
          <a:xfrm>
            <a:off x="2566556" y="6085516"/>
            <a:ext cx="2359736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4B05A57-CEC0-28B1-D304-421B4E02A1B5}"/>
              </a:ext>
            </a:extLst>
          </p:cNvPr>
          <p:cNvSpPr/>
          <p:nvPr/>
        </p:nvSpPr>
        <p:spPr>
          <a:xfrm>
            <a:off x="2558153" y="4090002"/>
            <a:ext cx="2365261" cy="1933135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C884167C-504F-5696-AC45-F6988091FF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1191" y="1146609"/>
            <a:ext cx="2350678" cy="1926707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4BE059B7-3D9E-C24A-923F-059F618DA2EF}"/>
              </a:ext>
            </a:extLst>
          </p:cNvPr>
          <p:cNvSpPr txBox="1"/>
          <p:nvPr/>
        </p:nvSpPr>
        <p:spPr>
          <a:xfrm>
            <a:off x="86631" y="3272392"/>
            <a:ext cx="2349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LA PLAQUE VIENT EN APPUI SUR LE PLATEAU ET DETERMINE LA HAUTEUR</a:t>
            </a:r>
            <a:endParaRPr lang="fr-CI" sz="1200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9920EBA-F7DF-CC11-9F59-B339D83B37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3566" y="4100554"/>
            <a:ext cx="2388787" cy="1926707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A2A8B8EF-8E57-CA1F-C221-D82589336C79}"/>
              </a:ext>
            </a:extLst>
          </p:cNvPr>
          <p:cNvSpPr txBox="1"/>
          <p:nvPr/>
        </p:nvSpPr>
        <p:spPr>
          <a:xfrm>
            <a:off x="2582053" y="3272392"/>
            <a:ext cx="23413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GRAISSER LES JOINTS TORIQUES SUR LE MOULE</a:t>
            </a:r>
            <a:endParaRPr lang="fr-CI" sz="1200" dirty="0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11FC816F-0949-53A4-351E-2DE36C8135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13729" y="1140181"/>
            <a:ext cx="2379321" cy="1937081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57ACD381-A69E-822C-3F88-2FD7AB2F7D5B}"/>
              </a:ext>
            </a:extLst>
          </p:cNvPr>
          <p:cNvSpPr txBox="1"/>
          <p:nvPr/>
        </p:nvSpPr>
        <p:spPr>
          <a:xfrm>
            <a:off x="5051109" y="3272392"/>
            <a:ext cx="23151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MONTER LES BARETTES DE LEVAGE</a:t>
            </a:r>
            <a:endParaRPr lang="fr-CI" sz="1200" dirty="0"/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B4FB84AB-D61F-FB0E-A0F3-3A8EC5254D0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37243" y="1140181"/>
            <a:ext cx="2362529" cy="1926540"/>
          </a:xfrm>
          <a:prstGeom prst="rect">
            <a:avLst/>
          </a:prstGeom>
        </p:spPr>
      </p:pic>
      <p:sp>
        <p:nvSpPr>
          <p:cNvPr id="34" name="ZoneTexte 33">
            <a:extLst>
              <a:ext uri="{FF2B5EF4-FFF2-40B4-BE49-F238E27FC236}">
                <a16:creationId xmlns:a16="http://schemas.microsoft.com/office/drawing/2014/main" id="{FDF379E4-7BC4-03F7-1A9E-4BDAD361DD98}"/>
              </a:ext>
            </a:extLst>
          </p:cNvPr>
          <p:cNvSpPr txBox="1"/>
          <p:nvPr/>
        </p:nvSpPr>
        <p:spPr>
          <a:xfrm>
            <a:off x="7457446" y="3256160"/>
            <a:ext cx="23423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PASSER LA VIS BTR A L INTERIEUR DE L ELINGUE</a:t>
            </a:r>
            <a:endParaRPr lang="fr-CI" sz="1200" dirty="0"/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1C846454-198A-C2AA-3A75-482A414D864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902891" y="1126009"/>
            <a:ext cx="2220723" cy="1985701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E01B7BCC-BB9B-0959-9FB5-C1941339EC3F}"/>
              </a:ext>
            </a:extLst>
          </p:cNvPr>
          <p:cNvSpPr txBox="1"/>
          <p:nvPr/>
        </p:nvSpPr>
        <p:spPr>
          <a:xfrm>
            <a:off x="9988600" y="3284364"/>
            <a:ext cx="1967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VEROUILLER ET SERRER L ECROU </a:t>
            </a:r>
            <a:endParaRPr lang="fr-CI" sz="1200" dirty="0"/>
          </a:p>
        </p:txBody>
      </p:sp>
      <p:pic>
        <p:nvPicPr>
          <p:cNvPr id="43" name="Image 42">
            <a:extLst>
              <a:ext uri="{FF2B5EF4-FFF2-40B4-BE49-F238E27FC236}">
                <a16:creationId xmlns:a16="http://schemas.microsoft.com/office/drawing/2014/main" id="{36AB0E18-9040-9473-174A-FDB3D4441DA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76371" y="1153955"/>
            <a:ext cx="2372962" cy="1937568"/>
          </a:xfrm>
          <a:prstGeom prst="rect">
            <a:avLst/>
          </a:prstGeom>
        </p:spPr>
      </p:pic>
      <p:sp>
        <p:nvSpPr>
          <p:cNvPr id="45" name="ZoneTexte 44">
            <a:extLst>
              <a:ext uri="{FF2B5EF4-FFF2-40B4-BE49-F238E27FC236}">
                <a16:creationId xmlns:a16="http://schemas.microsoft.com/office/drawing/2014/main" id="{79733319-74D7-B525-E86F-7BAD9C855D45}"/>
              </a:ext>
            </a:extLst>
          </p:cNvPr>
          <p:cNvSpPr txBox="1"/>
          <p:nvPr/>
        </p:nvSpPr>
        <p:spPr>
          <a:xfrm>
            <a:off x="151191" y="6085516"/>
            <a:ext cx="2285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NETTOYER LES PLATEAUX</a:t>
            </a:r>
            <a:endParaRPr lang="fr-CI" sz="1200" dirty="0"/>
          </a:p>
        </p:txBody>
      </p:sp>
      <p:pic>
        <p:nvPicPr>
          <p:cNvPr id="47" name="Image 46">
            <a:extLst>
              <a:ext uri="{FF2B5EF4-FFF2-40B4-BE49-F238E27FC236}">
                <a16:creationId xmlns:a16="http://schemas.microsoft.com/office/drawing/2014/main" id="{E3A1738B-D26B-05C0-12A2-05220CD8B4C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80497" y="4100553"/>
            <a:ext cx="2340771" cy="1928907"/>
          </a:xfrm>
          <a:prstGeom prst="rect">
            <a:avLst/>
          </a:prstGeom>
        </p:spPr>
      </p:pic>
      <p:sp>
        <p:nvSpPr>
          <p:cNvPr id="49" name="ZoneTexte 48">
            <a:extLst>
              <a:ext uri="{FF2B5EF4-FFF2-40B4-BE49-F238E27FC236}">
                <a16:creationId xmlns:a16="http://schemas.microsoft.com/office/drawing/2014/main" id="{9A564489-8AF3-9611-3F9A-D4D14EE84241}"/>
              </a:ext>
            </a:extLst>
          </p:cNvPr>
          <p:cNvSpPr txBox="1"/>
          <p:nvPr/>
        </p:nvSpPr>
        <p:spPr>
          <a:xfrm>
            <a:off x="2677870" y="6116611"/>
            <a:ext cx="2235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VERIFIER MOULE GAUCHE/ MOULE DROIT</a:t>
            </a:r>
            <a:endParaRPr lang="fr-CI" sz="1200" dirty="0"/>
          </a:p>
        </p:txBody>
      </p:sp>
      <p:pic>
        <p:nvPicPr>
          <p:cNvPr id="51" name="Image 50">
            <a:extLst>
              <a:ext uri="{FF2B5EF4-FFF2-40B4-BE49-F238E27FC236}">
                <a16:creationId xmlns:a16="http://schemas.microsoft.com/office/drawing/2014/main" id="{E5694414-4DBD-40AD-320D-2B15D5A3BA2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16585" y="4079087"/>
            <a:ext cx="2376465" cy="1947347"/>
          </a:xfrm>
          <a:prstGeom prst="rect">
            <a:avLst/>
          </a:prstGeom>
        </p:spPr>
      </p:pic>
      <p:sp>
        <p:nvSpPr>
          <p:cNvPr id="52" name="ZoneTexte 51">
            <a:extLst>
              <a:ext uri="{FF2B5EF4-FFF2-40B4-BE49-F238E27FC236}">
                <a16:creationId xmlns:a16="http://schemas.microsoft.com/office/drawing/2014/main" id="{AF87E44B-93DE-2EDA-C771-8A033D0EF7B9}"/>
              </a:ext>
            </a:extLst>
          </p:cNvPr>
          <p:cNvSpPr txBox="1"/>
          <p:nvPr/>
        </p:nvSpPr>
        <p:spPr>
          <a:xfrm>
            <a:off x="5051109" y="6085516"/>
            <a:ext cx="23151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VERIFIER LES NUMEROS D’EMPREINTES</a:t>
            </a:r>
            <a:endParaRPr lang="fr-CI" sz="1200" dirty="0"/>
          </a:p>
        </p:txBody>
      </p:sp>
      <p:sp>
        <p:nvSpPr>
          <p:cNvPr id="53" name="Ellipse 52">
            <a:extLst>
              <a:ext uri="{FF2B5EF4-FFF2-40B4-BE49-F238E27FC236}">
                <a16:creationId xmlns:a16="http://schemas.microsoft.com/office/drawing/2014/main" id="{240D488C-DC58-F7D1-5B4D-1B08CD91A4A9}"/>
              </a:ext>
            </a:extLst>
          </p:cNvPr>
          <p:cNvSpPr/>
          <p:nvPr/>
        </p:nvSpPr>
        <p:spPr>
          <a:xfrm>
            <a:off x="5158128" y="4368507"/>
            <a:ext cx="595223" cy="5779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57" name="Ellipse 56">
            <a:extLst>
              <a:ext uri="{FF2B5EF4-FFF2-40B4-BE49-F238E27FC236}">
                <a16:creationId xmlns:a16="http://schemas.microsoft.com/office/drawing/2014/main" id="{F530EA42-170D-F965-68ED-F6D3BC50A4DA}"/>
              </a:ext>
            </a:extLst>
          </p:cNvPr>
          <p:cNvSpPr/>
          <p:nvPr/>
        </p:nvSpPr>
        <p:spPr>
          <a:xfrm>
            <a:off x="6605928" y="4361914"/>
            <a:ext cx="595223" cy="5779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pic>
        <p:nvPicPr>
          <p:cNvPr id="60" name="Image 59">
            <a:extLst>
              <a:ext uri="{FF2B5EF4-FFF2-40B4-BE49-F238E27FC236}">
                <a16:creationId xmlns:a16="http://schemas.microsoft.com/office/drawing/2014/main" id="{1AFDD1CD-1564-D999-218F-2CF6F27EB4B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57681" y="4079965"/>
            <a:ext cx="2376465" cy="1981958"/>
          </a:xfrm>
          <a:prstGeom prst="rect">
            <a:avLst/>
          </a:prstGeom>
        </p:spPr>
      </p:pic>
      <p:sp>
        <p:nvSpPr>
          <p:cNvPr id="61" name="Ellipse 60">
            <a:extLst>
              <a:ext uri="{FF2B5EF4-FFF2-40B4-BE49-F238E27FC236}">
                <a16:creationId xmlns:a16="http://schemas.microsoft.com/office/drawing/2014/main" id="{40BCE653-77E5-8DD1-0E4C-7B0F028CFBF2}"/>
              </a:ext>
            </a:extLst>
          </p:cNvPr>
          <p:cNvSpPr/>
          <p:nvPr/>
        </p:nvSpPr>
        <p:spPr>
          <a:xfrm>
            <a:off x="8481678" y="4701386"/>
            <a:ext cx="595223" cy="5779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58CEB9D7-3861-F833-5F03-8547C3FFA43D}"/>
              </a:ext>
            </a:extLst>
          </p:cNvPr>
          <p:cNvSpPr txBox="1"/>
          <p:nvPr/>
        </p:nvSpPr>
        <p:spPr>
          <a:xfrm>
            <a:off x="7523389" y="6085516"/>
            <a:ext cx="2276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CENTRAGE DU MOULE</a:t>
            </a:r>
            <a:endParaRPr lang="fr-CI" sz="1200" dirty="0"/>
          </a:p>
        </p:txBody>
      </p:sp>
      <p:pic>
        <p:nvPicPr>
          <p:cNvPr id="64" name="Image 63">
            <a:extLst>
              <a:ext uri="{FF2B5EF4-FFF2-40B4-BE49-F238E27FC236}">
                <a16:creationId xmlns:a16="http://schemas.microsoft.com/office/drawing/2014/main" id="{366971CC-2958-F277-3796-1C8AD399704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875778" y="4079087"/>
            <a:ext cx="2267478" cy="1940754"/>
          </a:xfrm>
          <a:prstGeom prst="rect">
            <a:avLst/>
          </a:prstGeom>
        </p:spPr>
      </p:pic>
      <p:sp>
        <p:nvSpPr>
          <p:cNvPr id="66" name="Ellipse 65">
            <a:extLst>
              <a:ext uri="{FF2B5EF4-FFF2-40B4-BE49-F238E27FC236}">
                <a16:creationId xmlns:a16="http://schemas.microsoft.com/office/drawing/2014/main" id="{153097DD-BAAC-FE37-1CA1-56760FF251DC}"/>
              </a:ext>
            </a:extLst>
          </p:cNvPr>
          <p:cNvSpPr/>
          <p:nvPr/>
        </p:nvSpPr>
        <p:spPr>
          <a:xfrm>
            <a:off x="10776646" y="4407693"/>
            <a:ext cx="595223" cy="5779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4C284BA4-1C78-13FF-0847-C57A3C261418}"/>
              </a:ext>
            </a:extLst>
          </p:cNvPr>
          <p:cNvSpPr txBox="1"/>
          <p:nvPr/>
        </p:nvSpPr>
        <p:spPr>
          <a:xfrm>
            <a:off x="9893892" y="6066189"/>
            <a:ext cx="2276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CENTREUR SUR PLATEAU MOBILE</a:t>
            </a:r>
            <a:endParaRPr lang="fr-CI" sz="1200" dirty="0"/>
          </a:p>
        </p:txBody>
      </p:sp>
    </p:spTree>
    <p:extLst>
      <p:ext uri="{BB962C8B-B14F-4D97-AF65-F5344CB8AC3E}">
        <p14:creationId xmlns:p14="http://schemas.microsoft.com/office/powerpoint/2010/main" val="2429864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5A8BFD-7DB6-6190-C7C3-76B24A00AA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Image 54">
            <a:extLst>
              <a:ext uri="{FF2B5EF4-FFF2-40B4-BE49-F238E27FC236}">
                <a16:creationId xmlns:a16="http://schemas.microsoft.com/office/drawing/2014/main" id="{DD520186-9E14-97B1-B310-6EC758A430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4191" y="4090002"/>
            <a:ext cx="2352567" cy="1948948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D2496A2-3561-C928-7BFD-4E23D54FCBE8}"/>
              </a:ext>
            </a:extLst>
          </p:cNvPr>
          <p:cNvSpPr/>
          <p:nvPr/>
        </p:nvSpPr>
        <p:spPr>
          <a:xfrm>
            <a:off x="136608" y="1140181"/>
            <a:ext cx="2365261" cy="1933135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9C3A988-C835-1346-D61B-192814D521C4}"/>
              </a:ext>
            </a:extLst>
          </p:cNvPr>
          <p:cNvSpPr/>
          <p:nvPr/>
        </p:nvSpPr>
        <p:spPr>
          <a:xfrm>
            <a:off x="2566556" y="1140182"/>
            <a:ext cx="2365261" cy="1936650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67B4D84-5FCC-1E28-70FF-A315D8D4A0CC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9520DA7-4B16-0342-0ECA-54C1E6C207EB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REF: EB –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A20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B8A489-7E71-A513-EBD5-AE1B8932AC3B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A8531CD-1F9B-F52E-D925-D2268CA52364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PAGE: </a:t>
            </a:r>
            <a:r>
              <a:rPr lang="fr-FR" sz="1400" b="1" dirty="0">
                <a:solidFill>
                  <a:prstClr val="black"/>
                </a:solidFill>
                <a:latin typeface="Aptos" panose="02110004020202020204"/>
              </a:rPr>
              <a:t>3/9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6BDA815-EA40-534A-D531-04882B1ED8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C7019B8-CCEE-6649-3AFB-BA14C677EFFA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MONTAGE MOULE HESTA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4" action="ppaction://hlinksldjump"/>
            <a:extLst>
              <a:ext uri="{FF2B5EF4-FFF2-40B4-BE49-F238E27FC236}">
                <a16:creationId xmlns:a16="http://schemas.microsoft.com/office/drawing/2014/main" id="{EE71CEE5-702D-7290-AF51-4ACF307D37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D9B80A74-3A52-8A98-EB15-05DD0AB532AC}"/>
              </a:ext>
            </a:extLst>
          </p:cNvPr>
          <p:cNvSpPr/>
          <p:nvPr/>
        </p:nvSpPr>
        <p:spPr>
          <a:xfrm>
            <a:off x="96747" y="3256162"/>
            <a:ext cx="2359736" cy="69875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B69BA68-C4BC-8CB5-EF39-3BD1ADAC1284}"/>
              </a:ext>
            </a:extLst>
          </p:cNvPr>
          <p:cNvSpPr/>
          <p:nvPr/>
        </p:nvSpPr>
        <p:spPr>
          <a:xfrm>
            <a:off x="9948568" y="3246999"/>
            <a:ext cx="2156801" cy="69875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4237B19-4D8C-F689-6033-6D90A1A1F2A9}"/>
              </a:ext>
            </a:extLst>
          </p:cNvPr>
          <p:cNvSpPr/>
          <p:nvPr/>
        </p:nvSpPr>
        <p:spPr>
          <a:xfrm>
            <a:off x="7444962" y="3239375"/>
            <a:ext cx="2429104" cy="69875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AB1A26E-F77F-3AD1-BE02-8DAA652CA25E}"/>
              </a:ext>
            </a:extLst>
          </p:cNvPr>
          <p:cNvSpPr/>
          <p:nvPr/>
        </p:nvSpPr>
        <p:spPr>
          <a:xfrm>
            <a:off x="5027789" y="3256160"/>
            <a:ext cx="2349473" cy="69875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F2DE713-1D59-8D48-2401-33BD37D71BA6}"/>
              </a:ext>
            </a:extLst>
          </p:cNvPr>
          <p:cNvSpPr/>
          <p:nvPr/>
        </p:nvSpPr>
        <p:spPr>
          <a:xfrm>
            <a:off x="2573928" y="3256161"/>
            <a:ext cx="2359736" cy="69875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BFBFEC-7CA0-2446-9CB8-D55F258FE461}"/>
              </a:ext>
            </a:extLst>
          </p:cNvPr>
          <p:cNvSpPr/>
          <p:nvPr/>
        </p:nvSpPr>
        <p:spPr>
          <a:xfrm>
            <a:off x="9902891" y="1127927"/>
            <a:ext cx="2202478" cy="1947346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B5BA3F-637A-671F-074D-889DC9C08FA4}"/>
              </a:ext>
            </a:extLst>
          </p:cNvPr>
          <p:cNvSpPr/>
          <p:nvPr/>
        </p:nvSpPr>
        <p:spPr>
          <a:xfrm>
            <a:off x="7457446" y="1140182"/>
            <a:ext cx="2365261" cy="1936650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C1EDD2-0719-A880-86C5-E90C47A9154C}"/>
              </a:ext>
            </a:extLst>
          </p:cNvPr>
          <p:cNvSpPr/>
          <p:nvPr/>
        </p:nvSpPr>
        <p:spPr>
          <a:xfrm>
            <a:off x="5012001" y="1140181"/>
            <a:ext cx="2365261" cy="1947347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09D77D-D531-8A05-C457-32D093A72DBF}"/>
              </a:ext>
            </a:extLst>
          </p:cNvPr>
          <p:cNvSpPr/>
          <p:nvPr/>
        </p:nvSpPr>
        <p:spPr>
          <a:xfrm>
            <a:off x="121111" y="4093300"/>
            <a:ext cx="2365261" cy="1933135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7D88038-AB89-3FCE-0597-CF50322A814E}"/>
              </a:ext>
            </a:extLst>
          </p:cNvPr>
          <p:cNvSpPr/>
          <p:nvPr/>
        </p:nvSpPr>
        <p:spPr>
          <a:xfrm>
            <a:off x="9877923" y="4081045"/>
            <a:ext cx="2267478" cy="1888801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48E2E79-1AE0-49A7-EE74-C2AC7F36E334}"/>
              </a:ext>
            </a:extLst>
          </p:cNvPr>
          <p:cNvSpPr/>
          <p:nvPr/>
        </p:nvSpPr>
        <p:spPr>
          <a:xfrm>
            <a:off x="7444962" y="4093301"/>
            <a:ext cx="2365261" cy="1926540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CADDF09-B23A-A5B1-3961-1B050F69F0D9}"/>
              </a:ext>
            </a:extLst>
          </p:cNvPr>
          <p:cNvSpPr/>
          <p:nvPr/>
        </p:nvSpPr>
        <p:spPr>
          <a:xfrm>
            <a:off x="5027789" y="4072494"/>
            <a:ext cx="2365261" cy="1926541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BC6C6CA-CC7A-1918-265F-6555B61314C0}"/>
              </a:ext>
            </a:extLst>
          </p:cNvPr>
          <p:cNvSpPr/>
          <p:nvPr/>
        </p:nvSpPr>
        <p:spPr>
          <a:xfrm>
            <a:off x="113566" y="6078863"/>
            <a:ext cx="2359736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4C0F820-C9E5-5D1D-D73B-85439F84A60C}"/>
              </a:ext>
            </a:extLst>
          </p:cNvPr>
          <p:cNvSpPr/>
          <p:nvPr/>
        </p:nvSpPr>
        <p:spPr>
          <a:xfrm>
            <a:off x="9888790" y="6074916"/>
            <a:ext cx="2281485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563173D-1A54-4D9A-DBCE-340758D07C14}"/>
              </a:ext>
            </a:extLst>
          </p:cNvPr>
          <p:cNvSpPr/>
          <p:nvPr/>
        </p:nvSpPr>
        <p:spPr>
          <a:xfrm>
            <a:off x="7459505" y="6085516"/>
            <a:ext cx="2365261" cy="52366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25073AF-54B9-9A72-308E-10AF66FA69DE}"/>
              </a:ext>
            </a:extLst>
          </p:cNvPr>
          <p:cNvSpPr/>
          <p:nvPr/>
        </p:nvSpPr>
        <p:spPr>
          <a:xfrm>
            <a:off x="5006515" y="6078863"/>
            <a:ext cx="2359736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45BA0E4-5332-DD29-E4CF-2A0E5AE34DDE}"/>
              </a:ext>
            </a:extLst>
          </p:cNvPr>
          <p:cNvSpPr/>
          <p:nvPr/>
        </p:nvSpPr>
        <p:spPr>
          <a:xfrm>
            <a:off x="2566556" y="6085516"/>
            <a:ext cx="2359736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560E8D0-F213-622B-5E9F-53CCF48B7A45}"/>
              </a:ext>
            </a:extLst>
          </p:cNvPr>
          <p:cNvSpPr/>
          <p:nvPr/>
        </p:nvSpPr>
        <p:spPr>
          <a:xfrm>
            <a:off x="2473439" y="3969685"/>
            <a:ext cx="2365261" cy="1933135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6BD20F5-42C4-BE66-074E-2D414B9705A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6608" y="1156411"/>
            <a:ext cx="2359736" cy="191690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71DFC6D5-8E99-D4CF-2E2E-87A62E585DF0}"/>
              </a:ext>
            </a:extLst>
          </p:cNvPr>
          <p:cNvSpPr txBox="1"/>
          <p:nvPr/>
        </p:nvSpPr>
        <p:spPr>
          <a:xfrm>
            <a:off x="136608" y="3256160"/>
            <a:ext cx="231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FERMER LES PORTE ET REARMER (BOUTON VERT)</a:t>
            </a:r>
            <a:endParaRPr lang="fr-CI" sz="1200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7D5473B9-6210-1D0A-B228-32FA497AB1F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70846" y="1148909"/>
            <a:ext cx="2352567" cy="190718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7EE24B10-4B19-66EC-3C14-FDC8CEB9B91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21972" y="1148909"/>
            <a:ext cx="2365261" cy="1947347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439361B1-8D1B-837F-00E0-AD735A8A2024}"/>
              </a:ext>
            </a:extLst>
          </p:cNvPr>
          <p:cNvSpPr txBox="1"/>
          <p:nvPr/>
        </p:nvSpPr>
        <p:spPr>
          <a:xfrm>
            <a:off x="2603526" y="3256160"/>
            <a:ext cx="2235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POSITIONNER LE PLATEAU SOUS LA TETE</a:t>
            </a:r>
            <a:endParaRPr lang="fr-CI" sz="1200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65CBCCDE-FB7D-4688-55D4-38D76FEDE744}"/>
              </a:ext>
            </a:extLst>
          </p:cNvPr>
          <p:cNvSpPr txBox="1"/>
          <p:nvPr/>
        </p:nvSpPr>
        <p:spPr>
          <a:xfrm>
            <a:off x="5021972" y="3256160"/>
            <a:ext cx="23280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PLATEAU SOUS TETE</a:t>
            </a:r>
            <a:endParaRPr lang="fr-CI" sz="1200" dirty="0"/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E23BA3AB-88A6-0495-DBCD-82B54ED4463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66526" y="1156411"/>
            <a:ext cx="2347101" cy="1927796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E2582B02-4B2A-EF25-1FF0-A09ABDB22C42}"/>
              </a:ext>
            </a:extLst>
          </p:cNvPr>
          <p:cNvSpPr txBox="1"/>
          <p:nvPr/>
        </p:nvSpPr>
        <p:spPr>
          <a:xfrm>
            <a:off x="7524750" y="3246999"/>
            <a:ext cx="2285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MONTAGE DU DECAROTTEUR MOBILE</a:t>
            </a:r>
            <a:endParaRPr lang="fr-CI" sz="1200" dirty="0"/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09934102-A389-AD37-E9C6-C3FA7EF5F1C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902000" y="1126010"/>
            <a:ext cx="2182488" cy="1947306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C11E8484-7142-BDD7-CCB2-7C3A9E3E1467}"/>
              </a:ext>
            </a:extLst>
          </p:cNvPr>
          <p:cNvSpPr txBox="1"/>
          <p:nvPr/>
        </p:nvSpPr>
        <p:spPr>
          <a:xfrm>
            <a:off x="9948568" y="3256160"/>
            <a:ext cx="20990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BOULONNER LA PLAQUE COTE GAUCHE</a:t>
            </a:r>
            <a:endParaRPr lang="fr-CI" sz="1200" dirty="0"/>
          </a:p>
        </p:txBody>
      </p:sp>
      <p:pic>
        <p:nvPicPr>
          <p:cNvPr id="46" name="Image 45">
            <a:extLst>
              <a:ext uri="{FF2B5EF4-FFF2-40B4-BE49-F238E27FC236}">
                <a16:creationId xmlns:a16="http://schemas.microsoft.com/office/drawing/2014/main" id="{7E23304A-DC36-DA9D-6319-FFED9746545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1046" y="4094620"/>
            <a:ext cx="2332667" cy="1925221"/>
          </a:xfrm>
          <a:prstGeom prst="rect">
            <a:avLst/>
          </a:prstGeom>
        </p:spPr>
      </p:pic>
      <p:sp>
        <p:nvSpPr>
          <p:cNvPr id="47" name="Ellipse 46">
            <a:extLst>
              <a:ext uri="{FF2B5EF4-FFF2-40B4-BE49-F238E27FC236}">
                <a16:creationId xmlns:a16="http://schemas.microsoft.com/office/drawing/2014/main" id="{BB8A611B-D38E-77FB-8DE0-8A53CFFAA531}"/>
              </a:ext>
            </a:extLst>
          </p:cNvPr>
          <p:cNvSpPr/>
          <p:nvPr/>
        </p:nvSpPr>
        <p:spPr>
          <a:xfrm>
            <a:off x="1330324" y="4330395"/>
            <a:ext cx="595223" cy="5779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8" name="Ellipse 47">
            <a:extLst>
              <a:ext uri="{FF2B5EF4-FFF2-40B4-BE49-F238E27FC236}">
                <a16:creationId xmlns:a16="http://schemas.microsoft.com/office/drawing/2014/main" id="{EFB4BF5C-6B36-6430-3373-C04D00D7E334}"/>
              </a:ext>
            </a:extLst>
          </p:cNvPr>
          <p:cNvSpPr/>
          <p:nvPr/>
        </p:nvSpPr>
        <p:spPr>
          <a:xfrm>
            <a:off x="10431745" y="1548109"/>
            <a:ext cx="595223" cy="5779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CCBE8B4D-576D-8555-8E43-11E3E43039C8}"/>
              </a:ext>
            </a:extLst>
          </p:cNvPr>
          <p:cNvSpPr txBox="1"/>
          <p:nvPr/>
        </p:nvSpPr>
        <p:spPr>
          <a:xfrm>
            <a:off x="131046" y="6105522"/>
            <a:ext cx="20990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BOULONNER LA PLAQUE COTE DROIT</a:t>
            </a:r>
            <a:endParaRPr lang="fr-CI" sz="1200" dirty="0"/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B923B6B7-A719-9C1A-8EA7-154852ACB3A5}"/>
              </a:ext>
            </a:extLst>
          </p:cNvPr>
          <p:cNvSpPr/>
          <p:nvPr/>
        </p:nvSpPr>
        <p:spPr>
          <a:xfrm>
            <a:off x="3442862" y="4619380"/>
            <a:ext cx="595223" cy="5779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DDBD055C-AD05-0C23-9955-95B96C2BAC66}"/>
              </a:ext>
            </a:extLst>
          </p:cNvPr>
          <p:cNvSpPr txBox="1"/>
          <p:nvPr/>
        </p:nvSpPr>
        <p:spPr>
          <a:xfrm>
            <a:off x="2603526" y="6100282"/>
            <a:ext cx="20990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BOULONNER LA PLAQUE AU MILIEU ET EN BAS</a:t>
            </a:r>
            <a:endParaRPr lang="fr-CI" sz="1200" dirty="0"/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C73D348D-FCDF-8CF7-D989-89DE09985DD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44565" y="4063766"/>
            <a:ext cx="2332698" cy="1953144"/>
          </a:xfrm>
          <a:prstGeom prst="rect">
            <a:avLst/>
          </a:prstGeom>
        </p:spPr>
      </p:pic>
      <p:sp>
        <p:nvSpPr>
          <p:cNvPr id="60" name="ZoneTexte 59">
            <a:extLst>
              <a:ext uri="{FF2B5EF4-FFF2-40B4-BE49-F238E27FC236}">
                <a16:creationId xmlns:a16="http://schemas.microsoft.com/office/drawing/2014/main" id="{4F52F2D5-8630-7CCB-662C-5EB1B8E00DA9}"/>
              </a:ext>
            </a:extLst>
          </p:cNvPr>
          <p:cNvSpPr txBox="1"/>
          <p:nvPr/>
        </p:nvSpPr>
        <p:spPr>
          <a:xfrm>
            <a:off x="5024696" y="6100282"/>
            <a:ext cx="2325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POSITIONNER LE MOULE SOUS LES CANNES DE SOUFFLAGE</a:t>
            </a:r>
            <a:endParaRPr lang="fr-CI" dirty="0"/>
          </a:p>
        </p:txBody>
      </p:sp>
      <p:pic>
        <p:nvPicPr>
          <p:cNvPr id="62" name="Image 61">
            <a:extLst>
              <a:ext uri="{FF2B5EF4-FFF2-40B4-BE49-F238E27FC236}">
                <a16:creationId xmlns:a16="http://schemas.microsoft.com/office/drawing/2014/main" id="{9C1F553A-B0E5-7B06-0C9B-BF84B9D88C1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66526" y="4081045"/>
            <a:ext cx="2349292" cy="1918913"/>
          </a:xfrm>
          <a:prstGeom prst="rect">
            <a:avLst/>
          </a:prstGeom>
        </p:spPr>
      </p:pic>
      <p:sp>
        <p:nvSpPr>
          <p:cNvPr id="64" name="ZoneTexte 63">
            <a:extLst>
              <a:ext uri="{FF2B5EF4-FFF2-40B4-BE49-F238E27FC236}">
                <a16:creationId xmlns:a16="http://schemas.microsoft.com/office/drawing/2014/main" id="{62C30BAF-9440-20AF-E602-CB2CDDD8B228}"/>
              </a:ext>
            </a:extLst>
          </p:cNvPr>
          <p:cNvSpPr txBox="1"/>
          <p:nvPr/>
        </p:nvSpPr>
        <p:spPr>
          <a:xfrm>
            <a:off x="7503123" y="6096738"/>
            <a:ext cx="2307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LE PLALONNIER REPOSE SUR LA TETE DE SOUFFLAGE</a:t>
            </a:r>
            <a:endParaRPr lang="fr-CI" sz="1200" dirty="0"/>
          </a:p>
        </p:txBody>
      </p:sp>
      <p:pic>
        <p:nvPicPr>
          <p:cNvPr id="66" name="Image 65">
            <a:extLst>
              <a:ext uri="{FF2B5EF4-FFF2-40B4-BE49-F238E27FC236}">
                <a16:creationId xmlns:a16="http://schemas.microsoft.com/office/drawing/2014/main" id="{D221B56E-3887-A0CF-D6CB-EF9EDD63ECF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921254" y="4063766"/>
            <a:ext cx="2289550" cy="1935292"/>
          </a:xfrm>
          <a:prstGeom prst="rect">
            <a:avLst/>
          </a:prstGeom>
        </p:spPr>
      </p:pic>
      <p:sp>
        <p:nvSpPr>
          <p:cNvPr id="67" name="ZoneTexte 66">
            <a:extLst>
              <a:ext uri="{FF2B5EF4-FFF2-40B4-BE49-F238E27FC236}">
                <a16:creationId xmlns:a16="http://schemas.microsoft.com/office/drawing/2014/main" id="{43C6C0DE-DE0C-785F-8A9D-DC55BF96E64A}"/>
              </a:ext>
            </a:extLst>
          </p:cNvPr>
          <p:cNvSpPr txBox="1"/>
          <p:nvPr/>
        </p:nvSpPr>
        <p:spPr>
          <a:xfrm>
            <a:off x="9948568" y="6105522"/>
            <a:ext cx="2112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AJUSTER LA HAUTEUR DES ELINGUES</a:t>
            </a:r>
            <a:endParaRPr lang="fr-CI" sz="1200" dirty="0"/>
          </a:p>
        </p:txBody>
      </p:sp>
      <p:sp>
        <p:nvSpPr>
          <p:cNvPr id="68" name="Ellipse 67">
            <a:extLst>
              <a:ext uri="{FF2B5EF4-FFF2-40B4-BE49-F238E27FC236}">
                <a16:creationId xmlns:a16="http://schemas.microsoft.com/office/drawing/2014/main" id="{A7F16D22-D2D1-3B3E-F3EC-291F3183C18B}"/>
              </a:ext>
            </a:extLst>
          </p:cNvPr>
          <p:cNvSpPr/>
          <p:nvPr/>
        </p:nvSpPr>
        <p:spPr>
          <a:xfrm>
            <a:off x="10024637" y="4123974"/>
            <a:ext cx="595223" cy="5779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69" name="Ellipse 68">
            <a:extLst>
              <a:ext uri="{FF2B5EF4-FFF2-40B4-BE49-F238E27FC236}">
                <a16:creationId xmlns:a16="http://schemas.microsoft.com/office/drawing/2014/main" id="{5D85F27A-B4EF-7B2A-02B9-9998474C7746}"/>
              </a:ext>
            </a:extLst>
          </p:cNvPr>
          <p:cNvSpPr/>
          <p:nvPr/>
        </p:nvSpPr>
        <p:spPr>
          <a:xfrm>
            <a:off x="3595262" y="4771780"/>
            <a:ext cx="595223" cy="5779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804098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18F00-0392-2D33-7376-405E4B46B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E473D95F-1F74-A72F-DC87-766CCEC83B49}"/>
              </a:ext>
            </a:extLst>
          </p:cNvPr>
          <p:cNvSpPr/>
          <p:nvPr/>
        </p:nvSpPr>
        <p:spPr>
          <a:xfrm>
            <a:off x="136608" y="1140181"/>
            <a:ext cx="2365261" cy="1933135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80AF10C-F9C3-69CB-1450-F0E95F40B1C1}"/>
              </a:ext>
            </a:extLst>
          </p:cNvPr>
          <p:cNvSpPr/>
          <p:nvPr/>
        </p:nvSpPr>
        <p:spPr>
          <a:xfrm>
            <a:off x="2566556" y="1140182"/>
            <a:ext cx="2365261" cy="1936650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D595F7-0D4A-4784-001E-0202C4DF41F4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AF5DD51-C491-78A2-C937-8251C860B648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REF: EB –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A20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EFA7B2-A2E1-3CFF-A1AC-72668AC2CAAC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BD60CD3-4F5A-0086-C28D-0EC60E6B8152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PAGE: 4/9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3F2031A-90AC-6BD2-E4A4-A4CFA209B1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54673B4-A681-8E49-4CB9-E750A409E513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MONTAGE MOULE HESTA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85526D75-BB5F-96DF-CF8C-BBBBC5C048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5D4040D8-F067-1FB3-DD1E-526959935972}"/>
              </a:ext>
            </a:extLst>
          </p:cNvPr>
          <p:cNvSpPr/>
          <p:nvPr/>
        </p:nvSpPr>
        <p:spPr>
          <a:xfrm>
            <a:off x="96747" y="3256162"/>
            <a:ext cx="2359736" cy="69875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2803EED-5B0F-220C-5BBA-B30E294D9564}"/>
              </a:ext>
            </a:extLst>
          </p:cNvPr>
          <p:cNvSpPr/>
          <p:nvPr/>
        </p:nvSpPr>
        <p:spPr>
          <a:xfrm>
            <a:off x="9948568" y="3246999"/>
            <a:ext cx="2156801" cy="69875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F3A56C1-DA8A-F122-84C5-C2A3EE3AD9B4}"/>
              </a:ext>
            </a:extLst>
          </p:cNvPr>
          <p:cNvSpPr/>
          <p:nvPr/>
        </p:nvSpPr>
        <p:spPr>
          <a:xfrm>
            <a:off x="7444962" y="3239375"/>
            <a:ext cx="2429104" cy="69875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900C52A-E172-AE3A-3F21-0FEFFB402B89}"/>
              </a:ext>
            </a:extLst>
          </p:cNvPr>
          <p:cNvSpPr/>
          <p:nvPr/>
        </p:nvSpPr>
        <p:spPr>
          <a:xfrm>
            <a:off x="5027789" y="3256160"/>
            <a:ext cx="2349473" cy="69875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70F4961-BDFD-1015-6159-695CF12A8AFD}"/>
              </a:ext>
            </a:extLst>
          </p:cNvPr>
          <p:cNvSpPr/>
          <p:nvPr/>
        </p:nvSpPr>
        <p:spPr>
          <a:xfrm>
            <a:off x="2573928" y="3256161"/>
            <a:ext cx="2359736" cy="69875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1D590A5-B5B0-8AA3-31F1-1B73E143C0A2}"/>
              </a:ext>
            </a:extLst>
          </p:cNvPr>
          <p:cNvSpPr/>
          <p:nvPr/>
        </p:nvSpPr>
        <p:spPr>
          <a:xfrm>
            <a:off x="9902891" y="1127927"/>
            <a:ext cx="2202478" cy="1947346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4C68A8C-4A88-A30F-1E58-53EB1FA960EE}"/>
              </a:ext>
            </a:extLst>
          </p:cNvPr>
          <p:cNvSpPr/>
          <p:nvPr/>
        </p:nvSpPr>
        <p:spPr>
          <a:xfrm>
            <a:off x="7457446" y="1140182"/>
            <a:ext cx="2365261" cy="1936650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B1CFF2-DEDC-7077-D5E9-AD27D0F8D687}"/>
              </a:ext>
            </a:extLst>
          </p:cNvPr>
          <p:cNvSpPr/>
          <p:nvPr/>
        </p:nvSpPr>
        <p:spPr>
          <a:xfrm>
            <a:off x="5012001" y="1140181"/>
            <a:ext cx="2365261" cy="1947347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4E4B9E2-122E-301F-04B4-75BF8729E680}"/>
              </a:ext>
            </a:extLst>
          </p:cNvPr>
          <p:cNvSpPr/>
          <p:nvPr/>
        </p:nvSpPr>
        <p:spPr>
          <a:xfrm>
            <a:off x="121111" y="4093300"/>
            <a:ext cx="2365261" cy="1933135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EE0C135-FB19-73FB-432B-4D03DC3152E1}"/>
              </a:ext>
            </a:extLst>
          </p:cNvPr>
          <p:cNvSpPr/>
          <p:nvPr/>
        </p:nvSpPr>
        <p:spPr>
          <a:xfrm>
            <a:off x="9877923" y="4081045"/>
            <a:ext cx="2267478" cy="1888801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839A085-DAD0-4A4F-A8EB-D8A0738F7D78}"/>
              </a:ext>
            </a:extLst>
          </p:cNvPr>
          <p:cNvSpPr/>
          <p:nvPr/>
        </p:nvSpPr>
        <p:spPr>
          <a:xfrm>
            <a:off x="7444962" y="4093301"/>
            <a:ext cx="2365261" cy="1926540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2AA43A2-75A8-3146-3294-619AF0833BC9}"/>
              </a:ext>
            </a:extLst>
          </p:cNvPr>
          <p:cNvSpPr/>
          <p:nvPr/>
        </p:nvSpPr>
        <p:spPr>
          <a:xfrm>
            <a:off x="5027789" y="4072494"/>
            <a:ext cx="2365261" cy="1926541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29466E1-CFCC-6B9C-7296-79E80B551C83}"/>
              </a:ext>
            </a:extLst>
          </p:cNvPr>
          <p:cNvSpPr/>
          <p:nvPr/>
        </p:nvSpPr>
        <p:spPr>
          <a:xfrm>
            <a:off x="113566" y="6078863"/>
            <a:ext cx="2359736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3EE528B-6BFA-8357-6790-0B80F6CB7485}"/>
              </a:ext>
            </a:extLst>
          </p:cNvPr>
          <p:cNvSpPr/>
          <p:nvPr/>
        </p:nvSpPr>
        <p:spPr>
          <a:xfrm>
            <a:off x="9888790" y="6074916"/>
            <a:ext cx="2281485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21EDF2B-7F53-1B13-4762-CAC7A2E56EDB}"/>
              </a:ext>
            </a:extLst>
          </p:cNvPr>
          <p:cNvSpPr/>
          <p:nvPr/>
        </p:nvSpPr>
        <p:spPr>
          <a:xfrm>
            <a:off x="7459505" y="6085516"/>
            <a:ext cx="2365261" cy="52366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EF272C1B-8340-13C6-F6E6-F8DC8B94B4CA}"/>
              </a:ext>
            </a:extLst>
          </p:cNvPr>
          <p:cNvSpPr/>
          <p:nvPr/>
        </p:nvSpPr>
        <p:spPr>
          <a:xfrm>
            <a:off x="5006515" y="6078863"/>
            <a:ext cx="2359736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8C6AD5CF-3565-BB9F-8518-CA36B7811C9C}"/>
              </a:ext>
            </a:extLst>
          </p:cNvPr>
          <p:cNvSpPr/>
          <p:nvPr/>
        </p:nvSpPr>
        <p:spPr>
          <a:xfrm>
            <a:off x="2566556" y="6085516"/>
            <a:ext cx="2359736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46C1D35-63E5-1130-008A-FD27693BF5F2}"/>
              </a:ext>
            </a:extLst>
          </p:cNvPr>
          <p:cNvSpPr/>
          <p:nvPr/>
        </p:nvSpPr>
        <p:spPr>
          <a:xfrm>
            <a:off x="2558153" y="4090002"/>
            <a:ext cx="2365261" cy="1933135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AE1CF05-BC2E-2013-07C0-FAADC62DCC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4448" y="1140181"/>
            <a:ext cx="2349580" cy="191591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A3E4C48B-30D1-51EA-78D6-719F03B2B9C0}"/>
              </a:ext>
            </a:extLst>
          </p:cNvPr>
          <p:cNvSpPr txBox="1"/>
          <p:nvPr/>
        </p:nvSpPr>
        <p:spPr>
          <a:xfrm>
            <a:off x="136607" y="3256160"/>
            <a:ext cx="23198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TRANSFERER LE CHARIOT AVEC PRUDENCE EN EVITANT LES CHOCS</a:t>
            </a:r>
            <a:endParaRPr lang="fr-CI" sz="1200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21E01DD-E7EF-F373-A1A5-A7A1C894E3EC}"/>
              </a:ext>
            </a:extLst>
          </p:cNvPr>
          <p:cNvSpPr txBox="1"/>
          <p:nvPr/>
        </p:nvSpPr>
        <p:spPr>
          <a:xfrm>
            <a:off x="2573928" y="3256160"/>
            <a:ext cx="23198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SE POSITIONNER DANS LE CENTREUR ET REPOSER SUR LA PLAQUETTE DE HAUTEUR</a:t>
            </a:r>
            <a:endParaRPr lang="fr-CI" sz="1200" dirty="0"/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DE602D4C-A07C-6E43-C6EF-53E599240C2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57158" y="1137322"/>
            <a:ext cx="2374660" cy="1936651"/>
          </a:xfrm>
          <a:prstGeom prst="rect">
            <a:avLst/>
          </a:prstGeom>
        </p:spPr>
      </p:pic>
      <p:sp>
        <p:nvSpPr>
          <p:cNvPr id="23" name="Ellipse 22">
            <a:extLst>
              <a:ext uri="{FF2B5EF4-FFF2-40B4-BE49-F238E27FC236}">
                <a16:creationId xmlns:a16="http://schemas.microsoft.com/office/drawing/2014/main" id="{B4216289-F706-581C-9601-3786A45D151E}"/>
              </a:ext>
            </a:extLst>
          </p:cNvPr>
          <p:cNvSpPr/>
          <p:nvPr/>
        </p:nvSpPr>
        <p:spPr>
          <a:xfrm>
            <a:off x="2871848" y="1134463"/>
            <a:ext cx="595223" cy="5779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C30B01AB-9C38-848D-A86D-4983C89D6043}"/>
              </a:ext>
            </a:extLst>
          </p:cNvPr>
          <p:cNvSpPr/>
          <p:nvPr/>
        </p:nvSpPr>
        <p:spPr>
          <a:xfrm>
            <a:off x="3644313" y="1739307"/>
            <a:ext cx="1249491" cy="13817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pic>
        <p:nvPicPr>
          <p:cNvPr id="37" name="Image 36">
            <a:extLst>
              <a:ext uri="{FF2B5EF4-FFF2-40B4-BE49-F238E27FC236}">
                <a16:creationId xmlns:a16="http://schemas.microsoft.com/office/drawing/2014/main" id="{1FFE9773-1FED-ABC0-67AE-11E82B405DE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06515" y="1144316"/>
            <a:ext cx="2338752" cy="1940184"/>
          </a:xfrm>
          <a:prstGeom prst="rect">
            <a:avLst/>
          </a:prstGeom>
        </p:spPr>
      </p:pic>
      <p:sp>
        <p:nvSpPr>
          <p:cNvPr id="38" name="ZoneTexte 37">
            <a:extLst>
              <a:ext uri="{FF2B5EF4-FFF2-40B4-BE49-F238E27FC236}">
                <a16:creationId xmlns:a16="http://schemas.microsoft.com/office/drawing/2014/main" id="{BD2F7B23-88C1-C5EF-4950-57D6A7EA8D3A}"/>
              </a:ext>
            </a:extLst>
          </p:cNvPr>
          <p:cNvSpPr txBox="1"/>
          <p:nvPr/>
        </p:nvSpPr>
        <p:spPr>
          <a:xfrm>
            <a:off x="5019519" y="3256160"/>
            <a:ext cx="23198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SE POSITIONNER DANS LE CENTREUR ET REPOSER SUR LA PLAQUETTE DE HAUTEUR</a:t>
            </a:r>
            <a:endParaRPr lang="fr-CI" sz="1200" dirty="0"/>
          </a:p>
        </p:txBody>
      </p:sp>
      <p:pic>
        <p:nvPicPr>
          <p:cNvPr id="45" name="Image 44">
            <a:extLst>
              <a:ext uri="{FF2B5EF4-FFF2-40B4-BE49-F238E27FC236}">
                <a16:creationId xmlns:a16="http://schemas.microsoft.com/office/drawing/2014/main" id="{B49D5747-AAE1-2FB1-E4A9-74CA52B98E2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44713" y="1153384"/>
            <a:ext cx="2358828" cy="1943079"/>
          </a:xfrm>
          <a:prstGeom prst="rect">
            <a:avLst/>
          </a:prstGeom>
        </p:spPr>
      </p:pic>
      <p:sp>
        <p:nvSpPr>
          <p:cNvPr id="46" name="Ellipse 45">
            <a:extLst>
              <a:ext uri="{FF2B5EF4-FFF2-40B4-BE49-F238E27FC236}">
                <a16:creationId xmlns:a16="http://schemas.microsoft.com/office/drawing/2014/main" id="{D096D484-527A-36CA-6355-CE83AA818D53}"/>
              </a:ext>
            </a:extLst>
          </p:cNvPr>
          <p:cNvSpPr/>
          <p:nvPr/>
        </p:nvSpPr>
        <p:spPr>
          <a:xfrm>
            <a:off x="8724929" y="1504278"/>
            <a:ext cx="595223" cy="5779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0DA17A2A-F66E-BF3A-93A2-63D6D9E335D7}"/>
              </a:ext>
            </a:extLst>
          </p:cNvPr>
          <p:cNvSpPr/>
          <p:nvPr/>
        </p:nvSpPr>
        <p:spPr>
          <a:xfrm>
            <a:off x="8624127" y="2425465"/>
            <a:ext cx="595223" cy="5779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73F1A7CA-BCD9-5C9C-0180-54234C54A165}"/>
              </a:ext>
            </a:extLst>
          </p:cNvPr>
          <p:cNvSpPr txBox="1"/>
          <p:nvPr/>
        </p:nvSpPr>
        <p:spPr>
          <a:xfrm>
            <a:off x="7464086" y="3256160"/>
            <a:ext cx="23394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MONTER ET SERRER LES 4 BTR DE BRIDAGE PARTIE MOBILE</a:t>
            </a:r>
            <a:endParaRPr lang="fr-CI" sz="1200" dirty="0"/>
          </a:p>
        </p:txBody>
      </p:sp>
      <p:pic>
        <p:nvPicPr>
          <p:cNvPr id="50" name="Image 49">
            <a:extLst>
              <a:ext uri="{FF2B5EF4-FFF2-40B4-BE49-F238E27FC236}">
                <a16:creationId xmlns:a16="http://schemas.microsoft.com/office/drawing/2014/main" id="{937B9031-0352-4B9D-2B4E-492BC3F1713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69391" y="1140181"/>
            <a:ext cx="2235978" cy="1944319"/>
          </a:xfrm>
          <a:prstGeom prst="rect">
            <a:avLst/>
          </a:prstGeom>
        </p:spPr>
      </p:pic>
      <p:sp>
        <p:nvSpPr>
          <p:cNvPr id="51" name="Ellipse 50">
            <a:extLst>
              <a:ext uri="{FF2B5EF4-FFF2-40B4-BE49-F238E27FC236}">
                <a16:creationId xmlns:a16="http://schemas.microsoft.com/office/drawing/2014/main" id="{EF66251F-FF33-0572-33E6-CEC4AA89BD96}"/>
              </a:ext>
            </a:extLst>
          </p:cNvPr>
          <p:cNvSpPr/>
          <p:nvPr/>
        </p:nvSpPr>
        <p:spPr>
          <a:xfrm>
            <a:off x="10548177" y="2260853"/>
            <a:ext cx="595223" cy="5779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170D6037-4A6C-A3C9-85DA-D0D882AEC413}"/>
              </a:ext>
            </a:extLst>
          </p:cNvPr>
          <p:cNvSpPr txBox="1"/>
          <p:nvPr/>
        </p:nvSpPr>
        <p:spPr>
          <a:xfrm>
            <a:off x="9948568" y="3256160"/>
            <a:ext cx="20990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FERMETURE DU MOULE</a:t>
            </a:r>
            <a:endParaRPr lang="fr-CI" sz="1200" dirty="0"/>
          </a:p>
        </p:txBody>
      </p:sp>
      <p:pic>
        <p:nvPicPr>
          <p:cNvPr id="54" name="Image 53">
            <a:extLst>
              <a:ext uri="{FF2B5EF4-FFF2-40B4-BE49-F238E27FC236}">
                <a16:creationId xmlns:a16="http://schemas.microsoft.com/office/drawing/2014/main" id="{A3A096A2-158F-E961-4207-AF260E5CDD5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2308" y="4097772"/>
            <a:ext cx="2359400" cy="1939420"/>
          </a:xfrm>
          <a:prstGeom prst="rect">
            <a:avLst/>
          </a:prstGeom>
        </p:spPr>
      </p:pic>
      <p:sp>
        <p:nvSpPr>
          <p:cNvPr id="55" name="Ellipse 54">
            <a:extLst>
              <a:ext uri="{FF2B5EF4-FFF2-40B4-BE49-F238E27FC236}">
                <a16:creationId xmlns:a16="http://schemas.microsoft.com/office/drawing/2014/main" id="{75073B48-3456-A25F-B5C6-054086F4E9FF}"/>
              </a:ext>
            </a:extLst>
          </p:cNvPr>
          <p:cNvSpPr/>
          <p:nvPr/>
        </p:nvSpPr>
        <p:spPr>
          <a:xfrm>
            <a:off x="1050682" y="5056569"/>
            <a:ext cx="595223" cy="5779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56" name="Ellipse 55">
            <a:extLst>
              <a:ext uri="{FF2B5EF4-FFF2-40B4-BE49-F238E27FC236}">
                <a16:creationId xmlns:a16="http://schemas.microsoft.com/office/drawing/2014/main" id="{4C3D8316-F58F-FDDF-0D82-500BBD6CCCCA}"/>
              </a:ext>
            </a:extLst>
          </p:cNvPr>
          <p:cNvSpPr/>
          <p:nvPr/>
        </p:nvSpPr>
        <p:spPr>
          <a:xfrm>
            <a:off x="1051166" y="4457794"/>
            <a:ext cx="595223" cy="5779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13FBB734-4C14-7213-7A93-F6F1EA72C076}"/>
              </a:ext>
            </a:extLst>
          </p:cNvPr>
          <p:cNvSpPr txBox="1"/>
          <p:nvPr/>
        </p:nvSpPr>
        <p:spPr>
          <a:xfrm>
            <a:off x="144448" y="6138502"/>
            <a:ext cx="2528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FIXER LE MOULE PARIE FIXE A L AIDE DES 4 VIS BTR (GRAISSAGE)</a:t>
            </a:r>
            <a:endParaRPr lang="fr-CI" sz="1200" dirty="0"/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BA6E985C-6AAB-72EF-80BD-3EBE2FDC057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59408" y="4075483"/>
            <a:ext cx="2374256" cy="1944358"/>
          </a:xfrm>
          <a:prstGeom prst="rect">
            <a:avLst/>
          </a:prstGeom>
        </p:spPr>
      </p:pic>
      <p:sp>
        <p:nvSpPr>
          <p:cNvPr id="60" name="ZoneTexte 59">
            <a:extLst>
              <a:ext uri="{FF2B5EF4-FFF2-40B4-BE49-F238E27FC236}">
                <a16:creationId xmlns:a16="http://schemas.microsoft.com/office/drawing/2014/main" id="{2E29B79E-F45A-BC95-7EEE-003A56C9DF44}"/>
              </a:ext>
            </a:extLst>
          </p:cNvPr>
          <p:cNvSpPr txBox="1"/>
          <p:nvPr/>
        </p:nvSpPr>
        <p:spPr>
          <a:xfrm>
            <a:off x="2573928" y="6085516"/>
            <a:ext cx="23198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CASQUE OBLIGATOIRE POUR BRISER LA PARTIE FIXE</a:t>
            </a:r>
            <a:endParaRPr lang="fr-CI" sz="1200" dirty="0"/>
          </a:p>
        </p:txBody>
      </p:sp>
      <p:pic>
        <p:nvPicPr>
          <p:cNvPr id="62" name="Image 61">
            <a:extLst>
              <a:ext uri="{FF2B5EF4-FFF2-40B4-BE49-F238E27FC236}">
                <a16:creationId xmlns:a16="http://schemas.microsoft.com/office/drawing/2014/main" id="{A2AAC7B5-E4CB-7689-9B9D-A9BF0174B66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16200000">
            <a:off x="5248843" y="3848413"/>
            <a:ext cx="1926540" cy="2368646"/>
          </a:xfrm>
          <a:prstGeom prst="rect">
            <a:avLst/>
          </a:prstGeom>
        </p:spPr>
      </p:pic>
      <p:sp>
        <p:nvSpPr>
          <p:cNvPr id="63" name="ZoneTexte 62">
            <a:extLst>
              <a:ext uri="{FF2B5EF4-FFF2-40B4-BE49-F238E27FC236}">
                <a16:creationId xmlns:a16="http://schemas.microsoft.com/office/drawing/2014/main" id="{A132CBFA-F156-515D-3DA3-26D97A85443E}"/>
              </a:ext>
            </a:extLst>
          </p:cNvPr>
          <p:cNvSpPr txBox="1"/>
          <p:nvPr/>
        </p:nvSpPr>
        <p:spPr>
          <a:xfrm>
            <a:off x="5046963" y="6085516"/>
            <a:ext cx="2292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LIBERER LE PALAN ET ENLEVER LES BARETTES DE LEVAGE</a:t>
            </a:r>
            <a:endParaRPr lang="fr-CI" sz="1200" dirty="0"/>
          </a:p>
        </p:txBody>
      </p:sp>
      <p:sp>
        <p:nvSpPr>
          <p:cNvPr id="70" name="ZoneTexte 69">
            <a:extLst>
              <a:ext uri="{FF2B5EF4-FFF2-40B4-BE49-F238E27FC236}">
                <a16:creationId xmlns:a16="http://schemas.microsoft.com/office/drawing/2014/main" id="{BAE208DB-FC13-FAE8-23BF-9C5DD4086ECE}"/>
              </a:ext>
            </a:extLst>
          </p:cNvPr>
          <p:cNvSpPr txBox="1"/>
          <p:nvPr/>
        </p:nvSpPr>
        <p:spPr>
          <a:xfrm>
            <a:off x="5697451" y="3671659"/>
            <a:ext cx="2236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SELECTIONNER LA STATION GAUCHE / DROITE</a:t>
            </a:r>
            <a:endParaRPr lang="fr-CI" sz="1200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3F99C199-0346-1D49-A339-446A206DE60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41576" y="4102104"/>
            <a:ext cx="2358828" cy="1910815"/>
          </a:xfrm>
          <a:prstGeom prst="rect">
            <a:avLst/>
          </a:prstGeom>
        </p:spPr>
      </p:pic>
      <p:sp>
        <p:nvSpPr>
          <p:cNvPr id="24" name="Ellipse 23">
            <a:extLst>
              <a:ext uri="{FF2B5EF4-FFF2-40B4-BE49-F238E27FC236}">
                <a16:creationId xmlns:a16="http://schemas.microsoft.com/office/drawing/2014/main" id="{736714A5-2098-9F7E-A794-8A1D2FB3D24A}"/>
              </a:ext>
            </a:extLst>
          </p:cNvPr>
          <p:cNvSpPr/>
          <p:nvPr/>
        </p:nvSpPr>
        <p:spPr>
          <a:xfrm>
            <a:off x="8611505" y="4838352"/>
            <a:ext cx="411035" cy="34282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4E519C41-99B5-64D6-E22C-456F435DF016}"/>
              </a:ext>
            </a:extLst>
          </p:cNvPr>
          <p:cNvSpPr txBox="1"/>
          <p:nvPr/>
        </p:nvSpPr>
        <p:spPr>
          <a:xfrm>
            <a:off x="7482507" y="6110553"/>
            <a:ext cx="23178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PARAMETRES</a:t>
            </a:r>
            <a:endParaRPr lang="fr-CI" sz="1200" dirty="0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CE5C91B3-5E0A-D929-D203-6FC7DD8A628B}"/>
              </a:ext>
            </a:extLst>
          </p:cNvPr>
          <p:cNvSpPr txBox="1"/>
          <p:nvPr/>
        </p:nvSpPr>
        <p:spPr>
          <a:xfrm>
            <a:off x="9948568" y="6125254"/>
            <a:ext cx="2098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MOULE ET MANDRIN DE SOUFFLAGE</a:t>
            </a:r>
            <a:endParaRPr lang="fr-CI" sz="1200" dirty="0"/>
          </a:p>
        </p:txBody>
      </p:sp>
      <p:pic>
        <p:nvPicPr>
          <p:cNvPr id="53" name="Image 52">
            <a:extLst>
              <a:ext uri="{FF2B5EF4-FFF2-40B4-BE49-F238E27FC236}">
                <a16:creationId xmlns:a16="http://schemas.microsoft.com/office/drawing/2014/main" id="{C0C4CE0D-CE91-5082-FC2D-E1AD1C7424F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868104" y="4100263"/>
            <a:ext cx="2283324" cy="1912656"/>
          </a:xfrm>
          <a:prstGeom prst="rect">
            <a:avLst/>
          </a:prstGeom>
        </p:spPr>
      </p:pic>
      <p:sp>
        <p:nvSpPr>
          <p:cNvPr id="18" name="Ellipse 17">
            <a:extLst>
              <a:ext uri="{FF2B5EF4-FFF2-40B4-BE49-F238E27FC236}">
                <a16:creationId xmlns:a16="http://schemas.microsoft.com/office/drawing/2014/main" id="{268182A0-FBFF-ECD0-D6E6-15D676542E52}"/>
              </a:ext>
            </a:extLst>
          </p:cNvPr>
          <p:cNvSpPr/>
          <p:nvPr/>
        </p:nvSpPr>
        <p:spPr>
          <a:xfrm>
            <a:off x="11496416" y="4087257"/>
            <a:ext cx="496427" cy="46166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434783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B7162-12DA-6E44-F72D-1C4A604EA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 22">
            <a:extLst>
              <a:ext uri="{FF2B5EF4-FFF2-40B4-BE49-F238E27FC236}">
                <a16:creationId xmlns:a16="http://schemas.microsoft.com/office/drawing/2014/main" id="{0C88AABD-A155-50E6-C84C-A8AACCA8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9450" y="1071728"/>
            <a:ext cx="3419299" cy="398210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D0ED1AD0-3A07-FF6C-A223-43857888B5C0}"/>
              </a:ext>
            </a:extLst>
          </p:cNvPr>
          <p:cNvSpPr/>
          <p:nvPr/>
        </p:nvSpPr>
        <p:spPr>
          <a:xfrm>
            <a:off x="86630" y="1020149"/>
            <a:ext cx="5978033" cy="5837851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A341047-EA08-D39E-8596-23EAC64D4310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4541095-D210-AD82-6AA7-3A999A4E5C7E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REF: EB –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A20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A33342-FCBC-E44A-5A7C-031E10FB514B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FD5A356-870F-8767-B015-C898B692840D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PAGE: 5/9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F3769CA-D0CA-733F-ACEC-91208C72E7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F40D428-7453-B9C5-CC60-35739D9710B1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MONTAGE MOULE HESTA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4" action="ppaction://hlinksldjump"/>
            <a:extLst>
              <a:ext uri="{FF2B5EF4-FFF2-40B4-BE49-F238E27FC236}">
                <a16:creationId xmlns:a16="http://schemas.microsoft.com/office/drawing/2014/main" id="{448E18FD-0238-A711-7C13-DF7AF9332F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EE34288D-D525-6451-7FEF-94A2530925CD}"/>
              </a:ext>
            </a:extLst>
          </p:cNvPr>
          <p:cNvSpPr/>
          <p:nvPr/>
        </p:nvSpPr>
        <p:spPr>
          <a:xfrm>
            <a:off x="9703208" y="3246999"/>
            <a:ext cx="2402161" cy="69875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AECE9DA-FE12-6626-B6B4-25B398C5D89C}"/>
              </a:ext>
            </a:extLst>
          </p:cNvPr>
          <p:cNvSpPr/>
          <p:nvPr/>
        </p:nvSpPr>
        <p:spPr>
          <a:xfrm>
            <a:off x="9675544" y="1115435"/>
            <a:ext cx="2429825" cy="1947346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521DC76-DA97-1A31-A9B9-366DDA0022B1}"/>
              </a:ext>
            </a:extLst>
          </p:cNvPr>
          <p:cNvSpPr/>
          <p:nvPr/>
        </p:nvSpPr>
        <p:spPr>
          <a:xfrm>
            <a:off x="9679379" y="4032131"/>
            <a:ext cx="2428536" cy="1888801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5C771FC-E535-19EB-922C-BB0DA038AE15}"/>
              </a:ext>
            </a:extLst>
          </p:cNvPr>
          <p:cNvSpPr/>
          <p:nvPr/>
        </p:nvSpPr>
        <p:spPr>
          <a:xfrm>
            <a:off x="9741740" y="6074916"/>
            <a:ext cx="2428535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6CC9AA25-FCE2-B0E0-6BBA-05F7CEFFD7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9969267" y="3740373"/>
            <a:ext cx="1914205" cy="2446323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A063F65E-75FA-D01E-D497-D9CC772C2850}"/>
              </a:ext>
            </a:extLst>
          </p:cNvPr>
          <p:cNvSpPr txBox="1"/>
          <p:nvPr/>
        </p:nvSpPr>
        <p:spPr>
          <a:xfrm>
            <a:off x="9780910" y="6111213"/>
            <a:ext cx="2492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REPETER L OPERATION POUR DEUXIEME MOULE</a:t>
            </a:r>
            <a:endParaRPr lang="fr-CI" sz="1200" dirty="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D668906A-59DF-7126-4970-3DCA294CE5B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18234" y="1146813"/>
            <a:ext cx="2380758" cy="1894313"/>
          </a:xfrm>
          <a:prstGeom prst="rect">
            <a:avLst/>
          </a:prstGeom>
        </p:spPr>
      </p:pic>
      <p:sp>
        <p:nvSpPr>
          <p:cNvPr id="24" name="Ellipse 23">
            <a:extLst>
              <a:ext uri="{FF2B5EF4-FFF2-40B4-BE49-F238E27FC236}">
                <a16:creationId xmlns:a16="http://schemas.microsoft.com/office/drawing/2014/main" id="{B91B95D2-4130-CAD2-A309-BF3456075367}"/>
              </a:ext>
            </a:extLst>
          </p:cNvPr>
          <p:cNvSpPr/>
          <p:nvPr/>
        </p:nvSpPr>
        <p:spPr>
          <a:xfrm>
            <a:off x="9645178" y="1033331"/>
            <a:ext cx="338714" cy="34880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F583B17B-F387-86C2-423C-DABDC83B657E}"/>
              </a:ext>
            </a:extLst>
          </p:cNvPr>
          <p:cNvSpPr/>
          <p:nvPr/>
        </p:nvSpPr>
        <p:spPr>
          <a:xfrm flipH="1">
            <a:off x="11788369" y="1033402"/>
            <a:ext cx="347366" cy="3585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C0935AE-5D1B-1E36-F0F9-48B97C3C2E00}"/>
              </a:ext>
            </a:extLst>
          </p:cNvPr>
          <p:cNvSpPr txBox="1"/>
          <p:nvPr/>
        </p:nvSpPr>
        <p:spPr>
          <a:xfrm>
            <a:off x="9777995" y="3341494"/>
            <a:ext cx="2492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SELECTION STATION GAUCHE/ DROITE</a:t>
            </a:r>
            <a:endParaRPr lang="fr-CI" sz="1200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9DD6081-D254-35E9-0B7C-1EBC5EF1390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296" y="1146813"/>
            <a:ext cx="5659261" cy="552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448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25C77-C972-3FF9-3D28-4FBD271DB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E9F5AB67-3004-90E8-95E9-8AE3A7FE1810}"/>
              </a:ext>
            </a:extLst>
          </p:cNvPr>
          <p:cNvSpPr/>
          <p:nvPr/>
        </p:nvSpPr>
        <p:spPr>
          <a:xfrm>
            <a:off x="337321" y="1299832"/>
            <a:ext cx="11517358" cy="4874141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2EBE50-C3F8-F78C-CF8A-A6C4F886A370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8CF2E6-B9F3-BBF8-67E9-894A2B53365B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REF: EB –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A20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19D411E-9099-D455-5520-99F8D13DCE1C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3D7C4CC-793D-BDA2-9F77-EA93298923A4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PAGE: 6/9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DF279E8-F187-2F6C-0FBD-B467C9DD84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DF4F69D-0957-894D-D3C4-1C7FFE4B3989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MONTAGE MOULE HESTA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34497FB9-8B04-3814-A4F3-1C2A48914E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5574BF80-FC1E-840F-206A-4CD0BB82FE02}"/>
              </a:ext>
            </a:extLst>
          </p:cNvPr>
          <p:cNvSpPr/>
          <p:nvPr/>
        </p:nvSpPr>
        <p:spPr>
          <a:xfrm>
            <a:off x="4138539" y="3246999"/>
            <a:ext cx="3918194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89" name="ZoneTexte 88">
            <a:extLst>
              <a:ext uri="{FF2B5EF4-FFF2-40B4-BE49-F238E27FC236}">
                <a16:creationId xmlns:a16="http://schemas.microsoft.com/office/drawing/2014/main" id="{B2B9FBDA-8876-FF0B-665D-0799629C6501}"/>
              </a:ext>
            </a:extLst>
          </p:cNvPr>
          <p:cNvSpPr txBox="1"/>
          <p:nvPr/>
        </p:nvSpPr>
        <p:spPr>
          <a:xfrm>
            <a:off x="5924172" y="5256994"/>
            <a:ext cx="13162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100" b="1" dirty="0">
              <a:solidFill>
                <a:schemeClr val="bg1"/>
              </a:solidFill>
            </a:endParaRPr>
          </a:p>
          <a:p>
            <a:r>
              <a:rPr lang="fr-FR" sz="1100" b="1" dirty="0">
                <a:solidFill>
                  <a:schemeClr val="bg1"/>
                </a:solidFill>
              </a:rPr>
              <a:t>ABAISSER A UNE TEMPERATURE DE VEILLE</a:t>
            </a:r>
            <a:endParaRPr lang="fr-CI" sz="1100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3A08137-A148-CB21-5545-3B5E9480B6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0249" y="1495644"/>
            <a:ext cx="9851496" cy="3866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365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58611-89C0-D63A-0901-881A4B546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E38FD1DF-C36D-A131-2DB5-7F1A0BA5F121}"/>
              </a:ext>
            </a:extLst>
          </p:cNvPr>
          <p:cNvSpPr/>
          <p:nvPr/>
        </p:nvSpPr>
        <p:spPr>
          <a:xfrm>
            <a:off x="96747" y="1142019"/>
            <a:ext cx="11950872" cy="5581624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2AD3A55-BD03-E133-A2CF-84481295CC96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EFA01E-6F6D-8755-444C-04E6328FE219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REF: EB –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A20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039DD36-EE4C-1977-BCE0-EE4EF956613F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D1A937-E10E-37AA-7A83-D7E6F61C6796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PAGE: 7/9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78DA135-9391-FC21-E847-A4BEC646FA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4CE8111-8953-52C7-8975-B924156D3543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MONTAGE MOULE HESTA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522E97E4-1850-C330-B6BF-BE9FCFADA3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89" name="ZoneTexte 88">
            <a:extLst>
              <a:ext uri="{FF2B5EF4-FFF2-40B4-BE49-F238E27FC236}">
                <a16:creationId xmlns:a16="http://schemas.microsoft.com/office/drawing/2014/main" id="{EC0EA122-E929-3861-1F01-B3AEACFADED0}"/>
              </a:ext>
            </a:extLst>
          </p:cNvPr>
          <p:cNvSpPr txBox="1"/>
          <p:nvPr/>
        </p:nvSpPr>
        <p:spPr>
          <a:xfrm>
            <a:off x="5924172" y="5256994"/>
            <a:ext cx="13162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100" b="1" dirty="0">
              <a:solidFill>
                <a:schemeClr val="bg1"/>
              </a:solidFill>
            </a:endParaRPr>
          </a:p>
          <a:p>
            <a:r>
              <a:rPr lang="fr-FR" sz="1100" b="1" dirty="0">
                <a:solidFill>
                  <a:schemeClr val="bg1"/>
                </a:solidFill>
              </a:rPr>
              <a:t>ABAISSER A UNE TEMPERATURE DE VEILLE</a:t>
            </a:r>
            <a:endParaRPr lang="fr-CI" sz="11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4A496BC-4EA7-8F97-1AC4-B5C18738AD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9495" y="1294524"/>
            <a:ext cx="5098973" cy="534987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0D9D15E-B981-017F-8FC7-4E80A418FA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81195" y="1214414"/>
            <a:ext cx="2667372" cy="290553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8C427ED-C6E8-C4CB-D788-C69AE737FB9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56248" y="4119944"/>
            <a:ext cx="2600688" cy="243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390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49F7B-96D1-1158-26A2-47DC0360F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B6F338E2-8B4F-E0B1-34CD-A62FC20AAD20}"/>
              </a:ext>
            </a:extLst>
          </p:cNvPr>
          <p:cNvSpPr/>
          <p:nvPr/>
        </p:nvSpPr>
        <p:spPr>
          <a:xfrm>
            <a:off x="96747" y="1142019"/>
            <a:ext cx="11950872" cy="5581624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2DE543F-9E7D-A662-F925-B1FF412DF217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246767-F525-AABE-4F6B-C06F89C3ADFB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REF: EB –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A20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2665A37-3BBE-3042-42F7-BC083BF8BAA4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E4C340E-2423-69A7-F1B1-C34A88A7C70E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PAGE: </a:t>
            </a:r>
            <a:r>
              <a:rPr lang="fr-FR" sz="1400" b="1" dirty="0">
                <a:solidFill>
                  <a:prstClr val="black"/>
                </a:solidFill>
                <a:latin typeface="Aptos" panose="02110004020202020204"/>
              </a:rPr>
              <a:t>8/9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963B71F-B973-1B30-851A-ED6EF0410A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4F35687-95A7-C9E7-1E87-98876B2AE1CD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MONTAGE MOULE HESTA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E7B5F97A-49A4-4B65-4372-06D08C8FC3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89" name="ZoneTexte 88">
            <a:extLst>
              <a:ext uri="{FF2B5EF4-FFF2-40B4-BE49-F238E27FC236}">
                <a16:creationId xmlns:a16="http://schemas.microsoft.com/office/drawing/2014/main" id="{CED9FC99-8B5B-3E6B-7B73-9E7AA48CEC03}"/>
              </a:ext>
            </a:extLst>
          </p:cNvPr>
          <p:cNvSpPr txBox="1"/>
          <p:nvPr/>
        </p:nvSpPr>
        <p:spPr>
          <a:xfrm>
            <a:off x="5924172" y="5256994"/>
            <a:ext cx="13162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100" b="1" dirty="0">
              <a:solidFill>
                <a:schemeClr val="bg1"/>
              </a:solidFill>
            </a:endParaRPr>
          </a:p>
          <a:p>
            <a:r>
              <a:rPr lang="fr-FR" sz="1100" b="1" dirty="0">
                <a:solidFill>
                  <a:schemeClr val="bg1"/>
                </a:solidFill>
              </a:rPr>
              <a:t>ABAISSER A UNE TEMPERATURE DE VEILLE</a:t>
            </a:r>
            <a:endParaRPr lang="fr-CI" sz="1100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F16EAAB-3C6C-2AAA-35DD-649BF89918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8610" y="1247393"/>
            <a:ext cx="3876115" cy="525089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9C9364B-AEC7-9ECF-FBAB-CC488E33CD6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25067" y="1247393"/>
            <a:ext cx="4718323" cy="410894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7FFD923-AC42-E323-75EA-B1AAD4C8BAD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40391" y="5311936"/>
            <a:ext cx="2348657" cy="1259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421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510929-7802-33F7-F7BA-3A276FE62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5C5CBD45-9D9D-44CD-ED2C-74A961B42FC0}"/>
              </a:ext>
            </a:extLst>
          </p:cNvPr>
          <p:cNvSpPr/>
          <p:nvPr/>
        </p:nvSpPr>
        <p:spPr>
          <a:xfrm>
            <a:off x="1416928" y="1158449"/>
            <a:ext cx="8969616" cy="5581624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3790026-DD11-BA54-0DBC-13338B65F33B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00D839-3A70-B55F-A341-86F579103522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REF: EB –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A20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2662A69-4CCD-D882-416F-1A64F249AB9B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5C623F-E2D6-D1DD-F0D8-5F7758F6FC3E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PAGE: </a:t>
            </a:r>
            <a:r>
              <a:rPr lang="fr-FR" sz="1400" b="1">
                <a:solidFill>
                  <a:prstClr val="black"/>
                </a:solidFill>
                <a:latin typeface="Aptos" panose="02110004020202020204"/>
              </a:rPr>
              <a:t>9/9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8395857-7202-28D2-DC93-2C8BE768CA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1E35937-896C-8C75-366A-4DF3DA60DC46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MONTAGE MOULE HESTA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F7A5CA15-6ECF-1F4B-F097-8DE6997550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89" name="ZoneTexte 88">
            <a:extLst>
              <a:ext uri="{FF2B5EF4-FFF2-40B4-BE49-F238E27FC236}">
                <a16:creationId xmlns:a16="http://schemas.microsoft.com/office/drawing/2014/main" id="{558874F1-A83F-9301-00A5-60A5B1357216}"/>
              </a:ext>
            </a:extLst>
          </p:cNvPr>
          <p:cNvSpPr txBox="1"/>
          <p:nvPr/>
        </p:nvSpPr>
        <p:spPr>
          <a:xfrm>
            <a:off x="5924172" y="5256994"/>
            <a:ext cx="13162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100" b="1" dirty="0">
              <a:solidFill>
                <a:schemeClr val="bg1"/>
              </a:solidFill>
            </a:endParaRPr>
          </a:p>
          <a:p>
            <a:r>
              <a:rPr lang="fr-FR" sz="1100" b="1" dirty="0">
                <a:solidFill>
                  <a:schemeClr val="bg1"/>
                </a:solidFill>
              </a:rPr>
              <a:t>ABAISSER A UNE TEMPERATURE DE VEILLE</a:t>
            </a:r>
            <a:endParaRPr lang="fr-CI" sz="1100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F9648D4-F87D-9735-ED83-91F0A93C48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3198253" y="-525308"/>
            <a:ext cx="5429412" cy="8947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923090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874</TotalTime>
  <Words>397</Words>
  <Application>Microsoft Office PowerPoint</Application>
  <PresentationFormat>Grand écran</PresentationFormat>
  <Paragraphs>86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 BRAIE</dc:creator>
  <cp:lastModifiedBy>Eric BRAIE</cp:lastModifiedBy>
  <cp:revision>58</cp:revision>
  <dcterms:created xsi:type="dcterms:W3CDTF">2026-01-19T10:50:43Z</dcterms:created>
  <dcterms:modified xsi:type="dcterms:W3CDTF">2026-01-23T18:34:48Z</dcterms:modified>
</cp:coreProperties>
</file>