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47" r:id="rId2"/>
    <p:sldId id="356" r:id="rId3"/>
    <p:sldId id="357" r:id="rId4"/>
    <p:sldId id="355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503745-7E3E-A8B5-A740-7727BFC64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1340D1B-8678-CA41-0D70-11F6C38C72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AF4695-5B40-EE64-FE23-89EF58DB8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B8765CD-5B39-EF32-7890-C469425F1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7AFF84-095F-1D08-4F6D-3D614B00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345224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6F67D4-C69F-5B35-726D-949F5D69A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78759-BDF7-E9A0-5336-6F161DF871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B41BD67-55E3-9FC3-A36B-82E186D17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EB8184-6D07-BC29-63D2-D124A321A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1AB6E7-9F46-F5F1-08B9-9A1C96C13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0480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203A979-9988-8CE8-1421-06712D80D6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BDF6E50-BD4B-7EFF-2F2B-9F43F0D92C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7E4DA9-D52D-B94F-4295-636E5A1BC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5016C84-999F-AE44-7CAE-75AD69843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658DEE3-D778-DE9E-21FF-EF7C60D53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723675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E13654-9F7E-2026-E37B-7C6A3E043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930B268-1603-2D21-EB34-777667563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9CB56F-92CB-F056-A190-B3B0FE155D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4FD550A-D0A2-F27F-A8D6-9C00D366E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B67B354-1D57-5B21-1D1D-CE8A0E07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235103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9B2AFD-0672-5B6B-8060-0CA8CAF49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D05322-D8E9-7CF6-9CC7-3412FD315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91BD3C-4325-C47D-4377-95AD25F65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FF94B8-A237-6EF0-2E9B-056FF50422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22DDD7-D8B8-8AA2-34C5-3CED08886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414945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8085FD1-661F-A977-8ED4-70BF6F656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C1BBFD-A7DE-33FB-8BCB-63616F1B71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DCE843F-0BD4-48D0-145F-97C631B52A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34C64CD-3379-2F26-7152-7B3EC8E60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17E02A8-980C-69DD-5246-F4B04EEA9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7719D3-B4CC-C0AF-803C-4422C62D1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71020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8A601B-6DB4-118E-B366-02F834DF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08142BE-CFD5-14CD-F770-F473E0444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B148C1-9931-3A38-54C5-1349336429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988C24D-D8FA-659B-5CFC-E94001B596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05CA17F-7D89-B36D-BB8A-789146A47F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89CEFAC-2DAB-4DCB-07E1-9E641DD3E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6CE0AB-BD53-7A9A-42B1-E94F5B990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4336D2B-A465-D264-6508-CD4AB18E0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708693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0A0151-E94F-2668-8949-BACDF6BDC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6561BC-2F56-E589-7572-3700BA5EA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BD8F4F7-3187-C0DA-702E-4AD678CF8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737C108-2830-9AE2-5B04-7E92954B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2328022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FA924E-DA6F-04DB-D9C1-30771934F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D9D4AB7-2190-707A-80FD-DFD58C21C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EB1A986-98B9-87E2-903A-3965EB004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840209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EAAD4A-1A6E-D8D2-527F-EB7D783C1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1B010B-3664-77EB-3A13-98D5E558D5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AE8E02-790E-D8F5-15A7-D46320DAFE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5DB9EDA-5B98-C313-42FB-B3FD3AFEF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7F6808-B97E-D9C1-0161-612297A38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53ABE1-82CD-E03A-55CB-2A783A60D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1061809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1C780F-FFB7-C61F-22C9-1EBAC2822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F0075D9-D4D5-CE58-150A-4BC4A237BD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I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1B66AC-6928-345E-3D5A-06D54363B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CCE8E0-0E57-513A-86AF-C1EFA4358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29FA7F7-CD1A-9F18-5EDE-AC47E9C27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I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0C3374F-CC47-A17F-6A81-523094AD1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864300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2550753-F4CF-96CE-7652-22A05CE31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I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3A1A19-2398-26C4-8FCC-D4050D1D56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I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70EF9A7-4573-C2B0-1257-AC75C152B7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A3FA54-CAB4-486A-9D2C-51CD34B118F8}" type="datetimeFigureOut">
              <a:rPr lang="fr-CI" smtClean="0"/>
              <a:t>23/01/2026</a:t>
            </a:fld>
            <a:endParaRPr lang="fr-CI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38CD13-1197-C68F-2F7B-D2A3F3E6B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CI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3B76AC7-5364-981F-46E9-356A0A5A00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3C0C1-0084-4951-8C68-442C0538AF7B}" type="slidenum">
              <a:rPr lang="fr-CI" smtClean="0"/>
              <a:t>‹N°›</a:t>
            </a:fld>
            <a:endParaRPr lang="fr-CI"/>
          </a:p>
        </p:txBody>
      </p:sp>
    </p:spTree>
    <p:extLst>
      <p:ext uri="{BB962C8B-B14F-4D97-AF65-F5344CB8AC3E}">
        <p14:creationId xmlns:p14="http://schemas.microsoft.com/office/powerpoint/2010/main" val="3117307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2F2DC-7C04-8194-0EDA-16E9C66BC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30DC947-4498-B121-B382-DCE2C965DB76}"/>
              </a:ext>
            </a:extLst>
          </p:cNvPr>
          <p:cNvSpPr txBox="1"/>
          <p:nvPr/>
        </p:nvSpPr>
        <p:spPr>
          <a:xfrm>
            <a:off x="1925550" y="136083"/>
            <a:ext cx="7952373" cy="36933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MODE OPERATOIRE MACHINE HESTA 4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66E5240-FE2C-936C-6EAF-B4AEE11EE51D}"/>
              </a:ext>
            </a:extLst>
          </p:cNvPr>
          <p:cNvSpPr/>
          <p:nvPr/>
        </p:nvSpPr>
        <p:spPr>
          <a:xfrm>
            <a:off x="9877926" y="135433"/>
            <a:ext cx="2169693" cy="26460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REF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F160325-A685-C95E-919E-6547477C1E8F}"/>
              </a:ext>
            </a:extLst>
          </p:cNvPr>
          <p:cNvSpPr/>
          <p:nvPr/>
        </p:nvSpPr>
        <p:spPr>
          <a:xfrm>
            <a:off x="9877925" y="400041"/>
            <a:ext cx="2169694" cy="276521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b="1" dirty="0">
                <a:solidFill>
                  <a:srgbClr val="FF0000"/>
                </a:solidFill>
              </a:rPr>
              <a:t>VERSION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377545-5F6F-3BB4-CB58-391898E8F29E}"/>
              </a:ext>
            </a:extLst>
          </p:cNvPr>
          <p:cNvSpPr/>
          <p:nvPr/>
        </p:nvSpPr>
        <p:spPr>
          <a:xfrm>
            <a:off x="9877924" y="676562"/>
            <a:ext cx="2169695" cy="344378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fr-FR" sz="1400" b="1" dirty="0">
                <a:solidFill>
                  <a:srgbClr val="FF0000"/>
                </a:solidFill>
              </a:rPr>
              <a:t>PAGE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1D838-6EB4-EA73-4727-C12E9FED5F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" y="135432"/>
            <a:ext cx="1828800" cy="884717"/>
          </a:xfrm>
          <a:prstGeom prst="rect">
            <a:avLst/>
          </a:prstGeom>
          <a:ln w="15875">
            <a:solidFill>
              <a:schemeClr val="tx1"/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E79B8DF-2400-42F6-B577-C59306AD9DE6}"/>
              </a:ext>
            </a:extLst>
          </p:cNvPr>
          <p:cNvSpPr/>
          <p:nvPr/>
        </p:nvSpPr>
        <p:spPr>
          <a:xfrm>
            <a:off x="1925551" y="512006"/>
            <a:ext cx="7952372" cy="514734"/>
          </a:xfrm>
          <a:prstGeom prst="rect">
            <a:avLst/>
          </a:prstGeom>
          <a:solidFill>
            <a:schemeClr val="tx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H4</a:t>
            </a:r>
            <a:endParaRPr lang="fr-CI" dirty="0">
              <a:solidFill>
                <a:schemeClr val="bg1"/>
              </a:solidFill>
            </a:endParaRP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5FF32AA4-AD95-518A-DAFF-AF704FF68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7923" y="133740"/>
            <a:ext cx="2169693" cy="892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CB0B8D2-6F1B-3B59-10E7-7AA90E4745C7}"/>
              </a:ext>
            </a:extLst>
          </p:cNvPr>
          <p:cNvSpPr/>
          <p:nvPr/>
        </p:nvSpPr>
        <p:spPr>
          <a:xfrm>
            <a:off x="2198635" y="2967335"/>
            <a:ext cx="77948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MONTAGE MOULE HESTA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84892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52C24-4995-91EA-0711-C6B8A0452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4205326-9B24-9B4E-5C48-E0A14C41D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288881"/>
            <a:ext cx="9851496" cy="3866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971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80001-2CD9-4006-AD03-1760490A3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29B4B40-69FB-BA7C-351D-BEE29A20A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1" y="776288"/>
            <a:ext cx="5098973" cy="53498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067EC0-AF9E-B011-45A3-71B77E6F1B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1572" y="705693"/>
            <a:ext cx="2667372" cy="290553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8DA025A-E09B-E4A5-25D5-031D99707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6625" y="3611223"/>
            <a:ext cx="2600688" cy="243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71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3B081-2E6E-307D-07F7-2C9173C4F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C356175-CF24-A554-BE8A-B10FD5F64B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8252" y="565150"/>
            <a:ext cx="5096923" cy="443865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924108D-0D33-DE42-B6C2-840D2F9FF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632" y="4888171"/>
            <a:ext cx="2348657" cy="125995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6253AEC-4EA6-4B19-D7AD-F0D8A17402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283" y="630344"/>
            <a:ext cx="4097343" cy="5550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054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12</Words>
  <Application>Microsoft Office PowerPoint</Application>
  <PresentationFormat>Grand écran</PresentationFormat>
  <Paragraphs>6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 BRAIE</dc:creator>
  <cp:lastModifiedBy>Eric BRAIE</cp:lastModifiedBy>
  <cp:revision>3</cp:revision>
  <dcterms:created xsi:type="dcterms:W3CDTF">2026-01-04T12:57:12Z</dcterms:created>
  <dcterms:modified xsi:type="dcterms:W3CDTF">2026-01-23T17:25:41Z</dcterms:modified>
</cp:coreProperties>
</file>