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3.svg"/><Relationship Id="rId1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A22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PLAQUE DE DEVETISSAGE 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8C5DC2-D884-871C-365A-F952DB0C17F3}"/>
              </a:ext>
            </a:extLst>
          </p:cNvPr>
          <p:cNvSpPr txBox="1"/>
          <p:nvPr/>
        </p:nvSpPr>
        <p:spPr>
          <a:xfrm>
            <a:off x="719530" y="1572172"/>
            <a:ext cx="27827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LA PLAQUE DE DEVETISSAGE EST SITUEE SOUS CHAQUE BLOC DES CANNES DE SOUFFLAGE GAUCHE DROITE</a:t>
            </a:r>
          </a:p>
          <a:p>
            <a:r>
              <a:rPr lang="fr-FR" sz="1200" dirty="0"/>
              <a:t>LORSQUE LES CANNES REMONTENT ELLES ENTRAINENT LE GOULOT DES FLACONS QUI VIENNENT BUTER DANS CETTE PLAQUE ET SONT DECOLLEES DES CANNES</a:t>
            </a:r>
          </a:p>
          <a:p>
            <a:endParaRPr lang="fr-FR" sz="1200" dirty="0"/>
          </a:p>
          <a:p>
            <a:endParaRPr lang="fr-CI" sz="1200" dirty="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5525F6C2-823A-60C7-3974-37383FC68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265" y="3460625"/>
            <a:ext cx="2869058" cy="3318363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0BF001-00F0-72F7-FAD0-CA3EE7A1342A}"/>
              </a:ext>
            </a:extLst>
          </p:cNvPr>
          <p:cNvSpPr/>
          <p:nvPr/>
        </p:nvSpPr>
        <p:spPr>
          <a:xfrm>
            <a:off x="633265" y="1517921"/>
            <a:ext cx="2869058" cy="1873058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E5E683BE-8809-E637-F69D-7A3189189E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5075401" y="880812"/>
            <a:ext cx="5248897" cy="654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CD1C-61AB-484E-5393-6600164D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D3BFA6-CCD5-14EF-25D0-A09B239EB70A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0BAAA-6A27-F3EE-3E65-60A83602E213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487EB7-4756-F94E-92CE-8468CA3CA9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3F54F-2C88-416C-7622-ACAD7B8CDCB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D657-5B8D-5326-72AD-7FA0F02FB86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3C814-C169-4946-E803-C5B35182379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8CFD5-003A-21D5-C07A-7DB4F7D66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71E540-3623-C070-4443-D5F805634EC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PLAQUE DE DEVETISSAGE 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9989628-472E-EF3D-446C-322D95C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E4F72F-70DA-D102-E3A3-536E8B861227}"/>
              </a:ext>
            </a:extLst>
          </p:cNvPr>
          <p:cNvSpPr/>
          <p:nvPr/>
        </p:nvSpPr>
        <p:spPr>
          <a:xfrm>
            <a:off x="96747" y="3256162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1A894-5917-A01E-94C8-3435912D4696}"/>
              </a:ext>
            </a:extLst>
          </p:cNvPr>
          <p:cNvSpPr/>
          <p:nvPr/>
        </p:nvSpPr>
        <p:spPr>
          <a:xfrm>
            <a:off x="9948568" y="3246999"/>
            <a:ext cx="215680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E114B2-C8A0-8590-0522-D0DC281B0DA1}"/>
              </a:ext>
            </a:extLst>
          </p:cNvPr>
          <p:cNvSpPr/>
          <p:nvPr/>
        </p:nvSpPr>
        <p:spPr>
          <a:xfrm>
            <a:off x="7444962" y="3239375"/>
            <a:ext cx="242910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682CA5-A350-5832-D019-F0C27499214F}"/>
              </a:ext>
            </a:extLst>
          </p:cNvPr>
          <p:cNvSpPr/>
          <p:nvPr/>
        </p:nvSpPr>
        <p:spPr>
          <a:xfrm>
            <a:off x="5027789" y="3256160"/>
            <a:ext cx="234947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032AD2-63CC-6195-6B24-1EDF7DA2D06C}"/>
              </a:ext>
            </a:extLst>
          </p:cNvPr>
          <p:cNvSpPr/>
          <p:nvPr/>
        </p:nvSpPr>
        <p:spPr>
          <a:xfrm>
            <a:off x="2573928" y="3256161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C0E7F9-5D3F-5086-D2CC-036318C2A1B0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EE7279-C097-4476-FE72-925BA4A41D38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1A1A0-DDFC-EA6F-5324-B7F16879D746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2C2DA-B1E2-AF2B-B797-EFA8938B460F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A741-8758-C6C0-5A4C-E3D812C82A96}"/>
              </a:ext>
            </a:extLst>
          </p:cNvPr>
          <p:cNvSpPr/>
          <p:nvPr/>
        </p:nvSpPr>
        <p:spPr>
          <a:xfrm>
            <a:off x="7444962" y="4093301"/>
            <a:ext cx="2365261" cy="192654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AF4950-7D01-F424-EA29-7F048363A2B9}"/>
              </a:ext>
            </a:extLst>
          </p:cNvPr>
          <p:cNvSpPr/>
          <p:nvPr/>
        </p:nvSpPr>
        <p:spPr>
          <a:xfrm>
            <a:off x="5012001" y="4093300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F23706-6BB5-F7B8-6CD0-33A051652A0A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A0D140-898F-1BDA-7959-C6F3956F17AF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1A9942-2F82-6A71-8959-7D9D96330ED8}"/>
              </a:ext>
            </a:extLst>
          </p:cNvPr>
          <p:cNvSpPr/>
          <p:nvPr/>
        </p:nvSpPr>
        <p:spPr>
          <a:xfrm>
            <a:off x="7459505" y="6085516"/>
            <a:ext cx="2365261" cy="52366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EC493D-61B4-9EAA-FF13-E9926B413624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4ABED9-507F-3842-8E41-5A0334FE6DCA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B05A57-CEC0-28B1-D304-421B4E02A1B5}"/>
              </a:ext>
            </a:extLst>
          </p:cNvPr>
          <p:cNvSpPr/>
          <p:nvPr/>
        </p:nvSpPr>
        <p:spPr>
          <a:xfrm>
            <a:off x="2558153" y="4090002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698F9D9-2C41-0809-5E76-8CFE8D028D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993" y="1149820"/>
            <a:ext cx="2339064" cy="19234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BF601E3-D231-7BBB-AD0D-724BAFDDF9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3534" y="1134666"/>
            <a:ext cx="2353083" cy="19386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0E8B223-ADB1-3096-A4B3-8960344A8F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928" y="4096788"/>
            <a:ext cx="2356858" cy="191956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0FE97D6-6742-7DD9-CDED-CD922B7E6E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7789" y="4099848"/>
            <a:ext cx="2366329" cy="190007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5681D9B-EF9D-8C98-EB0D-1B1FA4ED69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7677422" y="3893586"/>
            <a:ext cx="1926539" cy="233906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4E25016-9605-4B5E-1DA3-03D366D3B0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607" y="4092853"/>
            <a:ext cx="2319876" cy="192349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4A2B3D0-79B8-A211-9D00-981E79B00F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74303" y="1149820"/>
            <a:ext cx="2349765" cy="193313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60B490D-A841-D7E4-2510-AD1E84FC616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703" y="1150021"/>
            <a:ext cx="2359736" cy="193859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8156158-E939-2D4E-D47C-460B2F12F5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74067" y="4087091"/>
            <a:ext cx="2243610" cy="1912832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76578429-C5DC-6D9C-B9B5-1570DE4015C6}"/>
              </a:ext>
            </a:extLst>
          </p:cNvPr>
          <p:cNvSpPr txBox="1"/>
          <p:nvPr/>
        </p:nvSpPr>
        <p:spPr>
          <a:xfrm>
            <a:off x="136607" y="3200987"/>
            <a:ext cx="243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METTRE DES GANTS ET VERIFIER QUE LES COUTEAUX SONT DEMONTES</a:t>
            </a:r>
            <a:endParaRPr lang="fr-CI" sz="12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6A41C4F-185F-3C33-77C8-C2CDD357FC31}"/>
              </a:ext>
            </a:extLst>
          </p:cNvPr>
          <p:cNvSpPr txBox="1"/>
          <p:nvPr/>
        </p:nvSpPr>
        <p:spPr>
          <a:xfrm>
            <a:off x="2573928" y="3256160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LA PLAQUE SE SITUE SOUS LES CANNES DE SOUFFLAGE</a:t>
            </a:r>
            <a:endParaRPr lang="fr-CI" sz="12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1B2AB2E-7400-4855-7B27-826E8A2F2866}"/>
              </a:ext>
            </a:extLst>
          </p:cNvPr>
          <p:cNvSpPr txBox="1"/>
          <p:nvPr/>
        </p:nvSpPr>
        <p:spPr>
          <a:xfrm>
            <a:off x="5078097" y="3256678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4 VIS DE 10MM MAINTIENNENT LA PLAQUE</a:t>
            </a:r>
            <a:endParaRPr lang="fr-CI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218430E-3F7D-0E6D-2897-3738C71D7768}"/>
              </a:ext>
            </a:extLst>
          </p:cNvPr>
          <p:cNvSpPr txBox="1"/>
          <p:nvPr/>
        </p:nvSpPr>
        <p:spPr>
          <a:xfrm>
            <a:off x="7491306" y="3256160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RISQUE ELEVE DE COUPURE OU BRULURE</a:t>
            </a:r>
            <a:endParaRPr lang="fr-CI" sz="12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46410C40-E2D6-19D3-0713-5CDD149F41B5}"/>
              </a:ext>
            </a:extLst>
          </p:cNvPr>
          <p:cNvSpPr txBox="1"/>
          <p:nvPr/>
        </p:nvSpPr>
        <p:spPr>
          <a:xfrm>
            <a:off x="9874066" y="3241332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DEMONTER LES RACCORS EAU / AIR</a:t>
            </a:r>
            <a:endParaRPr lang="fr-CI" sz="1200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22CEEA1-15F1-7A75-9343-5129043EB53D}"/>
              </a:ext>
            </a:extLst>
          </p:cNvPr>
          <p:cNvSpPr/>
          <p:nvPr/>
        </p:nvSpPr>
        <p:spPr>
          <a:xfrm>
            <a:off x="6231945" y="1316208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A3A9F257-C22B-46DA-7670-C683CDD75516}"/>
              </a:ext>
            </a:extLst>
          </p:cNvPr>
          <p:cNvSpPr/>
          <p:nvPr/>
        </p:nvSpPr>
        <p:spPr>
          <a:xfrm>
            <a:off x="6784021" y="2034031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D2E6AA0E-A37D-9648-6E5E-0035CCAF1315}"/>
              </a:ext>
            </a:extLst>
          </p:cNvPr>
          <p:cNvSpPr/>
          <p:nvPr/>
        </p:nvSpPr>
        <p:spPr>
          <a:xfrm>
            <a:off x="5765674" y="1547075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376719E2-8C1F-9ED6-36E0-234847D7C5DF}"/>
              </a:ext>
            </a:extLst>
          </p:cNvPr>
          <p:cNvSpPr/>
          <p:nvPr/>
        </p:nvSpPr>
        <p:spPr>
          <a:xfrm>
            <a:off x="6258558" y="2275008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F2C990CF-B016-894B-FD50-8C9AB12AF0F8}"/>
              </a:ext>
            </a:extLst>
          </p:cNvPr>
          <p:cNvSpPr/>
          <p:nvPr/>
        </p:nvSpPr>
        <p:spPr>
          <a:xfrm>
            <a:off x="7497579" y="1163265"/>
            <a:ext cx="1369000" cy="12976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D7C305E1-CC62-E21F-E1FD-867EF89BC9D6}"/>
              </a:ext>
            </a:extLst>
          </p:cNvPr>
          <p:cNvSpPr txBox="1"/>
          <p:nvPr/>
        </p:nvSpPr>
        <p:spPr>
          <a:xfrm>
            <a:off x="168898" y="6098479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SORTIR LA PLAQUE MANUELLEMENT</a:t>
            </a:r>
            <a:endParaRPr lang="fr-CI" sz="1200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C3A736E-89E7-22B7-6E27-1FA081E8B8EE}"/>
              </a:ext>
            </a:extLst>
          </p:cNvPr>
          <p:cNvSpPr txBox="1"/>
          <p:nvPr/>
        </p:nvSpPr>
        <p:spPr>
          <a:xfrm>
            <a:off x="2707145" y="6106375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RECUPERER ET STOCKER LES PLAQUES ADAPTABLES</a:t>
            </a:r>
            <a:endParaRPr lang="fr-CI" sz="1200" dirty="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022EB1E-1511-71F7-987C-AC5C85094A46}"/>
              </a:ext>
            </a:extLst>
          </p:cNvPr>
          <p:cNvSpPr txBox="1"/>
          <p:nvPr/>
        </p:nvSpPr>
        <p:spPr>
          <a:xfrm>
            <a:off x="5136622" y="6115160"/>
            <a:ext cx="233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LA PLAQUE PEUT ADAPTER  PLUSIEURS DIAMETRES DE COL</a:t>
            </a:r>
            <a:endParaRPr lang="fr-CI" sz="1200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2AB38D19-BFCC-1CE7-4640-25A5B492E844}"/>
              </a:ext>
            </a:extLst>
          </p:cNvPr>
          <p:cNvSpPr/>
          <p:nvPr/>
        </p:nvSpPr>
        <p:spPr>
          <a:xfrm>
            <a:off x="7736800" y="4317474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AEFC2FA1-30B7-83FE-1FC8-FC9C0A9FB15B}"/>
              </a:ext>
            </a:extLst>
          </p:cNvPr>
          <p:cNvSpPr/>
          <p:nvPr/>
        </p:nvSpPr>
        <p:spPr>
          <a:xfrm>
            <a:off x="7535836" y="5171777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38038B3D-F3B1-6A9D-DA5E-8616DE6D1622}"/>
              </a:ext>
            </a:extLst>
          </p:cNvPr>
          <p:cNvSpPr/>
          <p:nvPr/>
        </p:nvSpPr>
        <p:spPr>
          <a:xfrm>
            <a:off x="8947986" y="5171778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B32346E4-5F9D-495A-6DDE-5BA0CFCC993E}"/>
              </a:ext>
            </a:extLst>
          </p:cNvPr>
          <p:cNvSpPr/>
          <p:nvPr/>
        </p:nvSpPr>
        <p:spPr>
          <a:xfrm>
            <a:off x="8992233" y="4102499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B707D206-9620-096B-7FF2-24FAB15BBB36}"/>
              </a:ext>
            </a:extLst>
          </p:cNvPr>
          <p:cNvSpPr txBox="1"/>
          <p:nvPr/>
        </p:nvSpPr>
        <p:spPr>
          <a:xfrm>
            <a:off x="7491306" y="6106375"/>
            <a:ext cx="2318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REMETTRE LES VIS DANS LES LOGEMENTS POUR STOCKAGE</a:t>
            </a:r>
            <a:endParaRPr lang="fr-CI" sz="1200" dirty="0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9F3AF8AE-FB4A-7C6A-3BAE-2202814CE5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200000">
            <a:off x="10024700" y="982933"/>
            <a:ext cx="1947345" cy="2213994"/>
          </a:xfrm>
          <a:prstGeom prst="rect">
            <a:avLst/>
          </a:prstGeom>
        </p:spPr>
      </p:pic>
      <p:sp>
        <p:nvSpPr>
          <p:cNvPr id="61" name="Ellipse 60">
            <a:extLst>
              <a:ext uri="{FF2B5EF4-FFF2-40B4-BE49-F238E27FC236}">
                <a16:creationId xmlns:a16="http://schemas.microsoft.com/office/drawing/2014/main" id="{E4E7140D-FB61-1B47-BD38-B3E6CA0C7F33}"/>
              </a:ext>
            </a:extLst>
          </p:cNvPr>
          <p:cNvSpPr/>
          <p:nvPr/>
        </p:nvSpPr>
        <p:spPr>
          <a:xfrm>
            <a:off x="11593018" y="1392872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BEC46351-037F-9D22-00DF-9D2E77CAA79B}"/>
              </a:ext>
            </a:extLst>
          </p:cNvPr>
          <p:cNvSpPr/>
          <p:nvPr/>
        </p:nvSpPr>
        <p:spPr>
          <a:xfrm>
            <a:off x="11671606" y="1902969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1E7C2B44-39FD-BF4C-2421-6CF4DDA0FE78}"/>
              </a:ext>
            </a:extLst>
          </p:cNvPr>
          <p:cNvSpPr/>
          <p:nvPr/>
        </p:nvSpPr>
        <p:spPr>
          <a:xfrm>
            <a:off x="9761196" y="1764413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74BA98F1-2E1A-5299-AB03-DBA234818EF7}"/>
              </a:ext>
            </a:extLst>
          </p:cNvPr>
          <p:cNvSpPr/>
          <p:nvPr/>
        </p:nvSpPr>
        <p:spPr>
          <a:xfrm>
            <a:off x="9810223" y="2140373"/>
            <a:ext cx="445279" cy="426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938BBFCE-2DCA-D6E3-D330-ED806683F9D4}"/>
              </a:ext>
            </a:extLst>
          </p:cNvPr>
          <p:cNvSpPr txBox="1"/>
          <p:nvPr/>
        </p:nvSpPr>
        <p:spPr>
          <a:xfrm>
            <a:off x="9941863" y="6106375"/>
            <a:ext cx="2175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PRINCIPE DU DEVITISSAGE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2429864681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137</Words>
  <Application>Microsoft Office PowerPoint</Application>
  <PresentationFormat>Grand écran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1_Thème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36</cp:revision>
  <dcterms:created xsi:type="dcterms:W3CDTF">2026-01-19T10:50:43Z</dcterms:created>
  <dcterms:modified xsi:type="dcterms:W3CDTF">2026-01-30T10:22:45Z</dcterms:modified>
</cp:coreProperties>
</file>