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50" r:id="rId2"/>
    <p:sldId id="6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02/02/2026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" Target="slide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image" Target="../media/image1.jpe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3.sv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A5C86-17E5-94CE-A000-CEAE7097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90B5B5-D6B9-4D23-E4B1-654B67CCB8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B2AB0-300A-4E1F-1A37-D06E6C01A43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A8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50882C-10F9-4BE3-D1A8-DEE26A662FE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DD7FE3-08E6-52A8-BDBC-3620EBD6E6A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1/2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21D117-ACD8-E70B-E78A-E2E94E7BD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155068-BD41-641C-1636-804E182FC8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LANCETTE ET LAME DE COUPE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3CD1321-8C21-3349-1B68-5DAA3515C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8C5DC2-D884-871C-365A-F952DB0C17F3}"/>
              </a:ext>
            </a:extLst>
          </p:cNvPr>
          <p:cNvSpPr txBox="1"/>
          <p:nvPr/>
        </p:nvSpPr>
        <p:spPr>
          <a:xfrm>
            <a:off x="3820064" y="2683713"/>
            <a:ext cx="4944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LANCETTE ET LAME DE COUPE</a:t>
            </a:r>
            <a:endParaRPr lang="fr-CI" sz="2800" dirty="0"/>
          </a:p>
        </p:txBody>
      </p:sp>
    </p:spTree>
    <p:extLst>
      <p:ext uri="{BB962C8B-B14F-4D97-AF65-F5344CB8AC3E}">
        <p14:creationId xmlns:p14="http://schemas.microsoft.com/office/powerpoint/2010/main" val="289552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096E3-ED87-3307-2271-F74EEF720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CCD444FB-15B7-3BB8-454B-8D52A4B2740E}"/>
              </a:ext>
            </a:extLst>
          </p:cNvPr>
          <p:cNvSpPr/>
          <p:nvPr/>
        </p:nvSpPr>
        <p:spPr>
          <a:xfrm>
            <a:off x="136608" y="1140181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E4E57C-A7A7-AD48-21FA-11DEEDA04256}"/>
              </a:ext>
            </a:extLst>
          </p:cNvPr>
          <p:cNvSpPr/>
          <p:nvPr/>
        </p:nvSpPr>
        <p:spPr>
          <a:xfrm>
            <a:off x="256655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59564F4-F41E-63B7-9981-C2D430C128FD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CFE9F5-1518-9914-14E7-53C4820BE2EE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C6600B-9C49-8E5F-3C72-AF8661706359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97D256-2C0F-FFF6-0C82-BF11280A5B29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2/2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BCDECB0-6020-FB2E-6223-B9E30C08A3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E3DB877-27D7-B1B3-5CD1-864ADFFD81F5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LANCETTE ET LAME DE COUPE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83FF6037-812B-90EF-3C1C-FAEE83E64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19E8E7F4-A8A2-6ED3-1286-D23851936E44}"/>
              </a:ext>
            </a:extLst>
          </p:cNvPr>
          <p:cNvSpPr/>
          <p:nvPr/>
        </p:nvSpPr>
        <p:spPr>
          <a:xfrm>
            <a:off x="96747" y="3256162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0B03DF4-348E-A8F8-E9AA-62D7736B4E71}"/>
              </a:ext>
            </a:extLst>
          </p:cNvPr>
          <p:cNvSpPr/>
          <p:nvPr/>
        </p:nvSpPr>
        <p:spPr>
          <a:xfrm>
            <a:off x="9988600" y="3247593"/>
            <a:ext cx="2156801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5C397DD-D594-70FA-187B-DD569D55650C}"/>
              </a:ext>
            </a:extLst>
          </p:cNvPr>
          <p:cNvSpPr/>
          <p:nvPr/>
        </p:nvSpPr>
        <p:spPr>
          <a:xfrm>
            <a:off x="7504970" y="3256159"/>
            <a:ext cx="2429104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36EBBE1-1B8E-1736-030E-5BD46D937AC9}"/>
              </a:ext>
            </a:extLst>
          </p:cNvPr>
          <p:cNvSpPr/>
          <p:nvPr/>
        </p:nvSpPr>
        <p:spPr>
          <a:xfrm>
            <a:off x="5027789" y="3256160"/>
            <a:ext cx="2349473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3ECA233-9400-EDD8-0AA1-E4E73B94FC9C}"/>
              </a:ext>
            </a:extLst>
          </p:cNvPr>
          <p:cNvSpPr/>
          <p:nvPr/>
        </p:nvSpPr>
        <p:spPr>
          <a:xfrm>
            <a:off x="2573928" y="3256161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A60A2D-FA41-3D11-8B1A-9C6B19383CB6}"/>
              </a:ext>
            </a:extLst>
          </p:cNvPr>
          <p:cNvSpPr/>
          <p:nvPr/>
        </p:nvSpPr>
        <p:spPr>
          <a:xfrm>
            <a:off x="9902891" y="1127927"/>
            <a:ext cx="2242510" cy="194734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7FE92E-D03A-1812-E4FD-8DE656B06F03}"/>
              </a:ext>
            </a:extLst>
          </p:cNvPr>
          <p:cNvSpPr/>
          <p:nvPr/>
        </p:nvSpPr>
        <p:spPr>
          <a:xfrm>
            <a:off x="745744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2FF437-0B1F-C8F2-7FF5-7CC9DA7D6C73}"/>
              </a:ext>
            </a:extLst>
          </p:cNvPr>
          <p:cNvSpPr/>
          <p:nvPr/>
        </p:nvSpPr>
        <p:spPr>
          <a:xfrm>
            <a:off x="5012001" y="1140181"/>
            <a:ext cx="2365261" cy="1947347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E17CE2-56E5-9E1A-3A52-54CB3F4BE376}"/>
              </a:ext>
            </a:extLst>
          </p:cNvPr>
          <p:cNvSpPr/>
          <p:nvPr/>
        </p:nvSpPr>
        <p:spPr>
          <a:xfrm>
            <a:off x="121111" y="4093300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B239EED-6102-DA0D-4282-68D9346DE90E}"/>
              </a:ext>
            </a:extLst>
          </p:cNvPr>
          <p:cNvSpPr/>
          <p:nvPr/>
        </p:nvSpPr>
        <p:spPr>
          <a:xfrm>
            <a:off x="9877923" y="4081045"/>
            <a:ext cx="2267478" cy="188880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2BEF59-BF4E-DEC4-9192-2B642284D818}"/>
              </a:ext>
            </a:extLst>
          </p:cNvPr>
          <p:cNvSpPr/>
          <p:nvPr/>
        </p:nvSpPr>
        <p:spPr>
          <a:xfrm>
            <a:off x="7444962" y="4093301"/>
            <a:ext cx="2365261" cy="187654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653B83D-2438-9D2B-680F-543FD21814BF}"/>
              </a:ext>
            </a:extLst>
          </p:cNvPr>
          <p:cNvSpPr/>
          <p:nvPr/>
        </p:nvSpPr>
        <p:spPr>
          <a:xfrm>
            <a:off x="5012001" y="4093300"/>
            <a:ext cx="2365261" cy="192654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37E4BE4-5246-132A-6B8C-5E1839F894FD}"/>
              </a:ext>
            </a:extLst>
          </p:cNvPr>
          <p:cNvSpPr/>
          <p:nvPr/>
        </p:nvSpPr>
        <p:spPr>
          <a:xfrm>
            <a:off x="2566556" y="4093301"/>
            <a:ext cx="2365261" cy="1926542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1461064-65F6-7E10-C4E0-CA38DFA85CD6}"/>
              </a:ext>
            </a:extLst>
          </p:cNvPr>
          <p:cNvSpPr/>
          <p:nvPr/>
        </p:nvSpPr>
        <p:spPr>
          <a:xfrm>
            <a:off x="113566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5F3CE4F-E54E-4DCD-DDB7-14ABFC9C651D}"/>
              </a:ext>
            </a:extLst>
          </p:cNvPr>
          <p:cNvSpPr/>
          <p:nvPr/>
        </p:nvSpPr>
        <p:spPr>
          <a:xfrm>
            <a:off x="9888790" y="6074916"/>
            <a:ext cx="2281485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6807611-DAE9-5F0B-A46B-E6BB396865B9}"/>
              </a:ext>
            </a:extLst>
          </p:cNvPr>
          <p:cNvSpPr/>
          <p:nvPr/>
        </p:nvSpPr>
        <p:spPr>
          <a:xfrm>
            <a:off x="7459505" y="6092169"/>
            <a:ext cx="2365261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5023FD8-3B73-DF8E-DE5F-5B312D5A9ADE}"/>
              </a:ext>
            </a:extLst>
          </p:cNvPr>
          <p:cNvSpPr/>
          <p:nvPr/>
        </p:nvSpPr>
        <p:spPr>
          <a:xfrm>
            <a:off x="5006515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FCCC1B6-652D-4828-857D-6ADE7A86C604}"/>
              </a:ext>
            </a:extLst>
          </p:cNvPr>
          <p:cNvSpPr/>
          <p:nvPr/>
        </p:nvSpPr>
        <p:spPr>
          <a:xfrm>
            <a:off x="2566556" y="6085516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1F0B8E6F-00FE-F959-45C3-23FB39D509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6588" y="1161727"/>
            <a:ext cx="2349764" cy="1916905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D6C2A8F7-04CD-336B-CF1E-76E14DB18A83}"/>
              </a:ext>
            </a:extLst>
          </p:cNvPr>
          <p:cNvSpPr txBox="1"/>
          <p:nvPr/>
        </p:nvSpPr>
        <p:spPr>
          <a:xfrm>
            <a:off x="121111" y="1205020"/>
            <a:ext cx="23251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LES LAMES DE COUPES DOIVENT ETRE DEMONTEE AVANT TOUTE INTERVENTION SUR LA FILIERE</a:t>
            </a:r>
          </a:p>
          <a:p>
            <a:endParaRPr lang="fr-FR" sz="1200" dirty="0"/>
          </a:p>
          <a:p>
            <a:endParaRPr lang="fr-FR" sz="1200" dirty="0"/>
          </a:p>
          <a:p>
            <a:r>
              <a:rPr lang="fr-CI" sz="1200" dirty="0"/>
              <a:t>IL EST POSSIBLE DE PROTEGER LES LAMES AVEC DES PROTECTIONS SUR LES LAMES</a:t>
            </a:r>
            <a:endParaRPr lang="fr-FR" sz="1200" dirty="0"/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F7A8B2E7-7EDD-9B53-084E-8F902A6132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6779" y="1140181"/>
            <a:ext cx="2339208" cy="1933135"/>
          </a:xfrm>
          <a:prstGeom prst="rect">
            <a:avLst/>
          </a:prstGeom>
        </p:spPr>
      </p:pic>
      <p:sp>
        <p:nvSpPr>
          <p:cNvPr id="51" name="Ellipse 50">
            <a:extLst>
              <a:ext uri="{FF2B5EF4-FFF2-40B4-BE49-F238E27FC236}">
                <a16:creationId xmlns:a16="http://schemas.microsoft.com/office/drawing/2014/main" id="{1B7E22EC-21B8-D1A2-66D3-F07D2F390752}"/>
              </a:ext>
            </a:extLst>
          </p:cNvPr>
          <p:cNvSpPr/>
          <p:nvPr/>
        </p:nvSpPr>
        <p:spPr>
          <a:xfrm>
            <a:off x="5391036" y="1169739"/>
            <a:ext cx="1656261" cy="15040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57" name="Image 56">
            <a:extLst>
              <a:ext uri="{FF2B5EF4-FFF2-40B4-BE49-F238E27FC236}">
                <a16:creationId xmlns:a16="http://schemas.microsoft.com/office/drawing/2014/main" id="{282A703D-35F6-B141-6E3A-FDD2825614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72943" y="1127927"/>
            <a:ext cx="2377717" cy="1933135"/>
          </a:xfrm>
          <a:prstGeom prst="rect">
            <a:avLst/>
          </a:prstGeom>
        </p:spPr>
      </p:pic>
      <p:sp>
        <p:nvSpPr>
          <p:cNvPr id="59" name="ZoneTexte 58">
            <a:extLst>
              <a:ext uri="{FF2B5EF4-FFF2-40B4-BE49-F238E27FC236}">
                <a16:creationId xmlns:a16="http://schemas.microsoft.com/office/drawing/2014/main" id="{39C5EA91-DAEC-A001-6A2F-14C828732AB7}"/>
              </a:ext>
            </a:extLst>
          </p:cNvPr>
          <p:cNvSpPr txBox="1"/>
          <p:nvPr/>
        </p:nvSpPr>
        <p:spPr>
          <a:xfrm>
            <a:off x="7572375" y="3256159"/>
            <a:ext cx="2330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ZONE DE BISEAU EN HAUT</a:t>
            </a:r>
            <a:endParaRPr lang="fr-CI" sz="1200" dirty="0"/>
          </a:p>
        </p:txBody>
      </p:sp>
      <p:sp>
        <p:nvSpPr>
          <p:cNvPr id="60" name="Flèche : bas 59">
            <a:extLst>
              <a:ext uri="{FF2B5EF4-FFF2-40B4-BE49-F238E27FC236}">
                <a16:creationId xmlns:a16="http://schemas.microsoft.com/office/drawing/2014/main" id="{BE2265CB-E0A3-31F7-31DB-7F59930A2A10}"/>
              </a:ext>
            </a:extLst>
          </p:cNvPr>
          <p:cNvSpPr/>
          <p:nvPr/>
        </p:nvSpPr>
        <p:spPr>
          <a:xfrm>
            <a:off x="7810500" y="1169739"/>
            <a:ext cx="285750" cy="63849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BAB1829B-6887-B400-CCD6-A8796C78BB00}"/>
              </a:ext>
            </a:extLst>
          </p:cNvPr>
          <p:cNvSpPr txBox="1"/>
          <p:nvPr/>
        </p:nvSpPr>
        <p:spPr>
          <a:xfrm>
            <a:off x="5074009" y="3275802"/>
            <a:ext cx="2330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1 LAME PAR PARAISON</a:t>
            </a:r>
            <a:endParaRPr lang="fr-CI" sz="1200" dirty="0"/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C7453ACF-8F36-58F7-DF76-A0C1BD32C67D}"/>
              </a:ext>
            </a:extLst>
          </p:cNvPr>
          <p:cNvSpPr txBox="1"/>
          <p:nvPr/>
        </p:nvSpPr>
        <p:spPr>
          <a:xfrm>
            <a:off x="2770932" y="3283659"/>
            <a:ext cx="2330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COUTEAU OU LANCETTE</a:t>
            </a:r>
            <a:endParaRPr lang="fr-CI" sz="1200" dirty="0"/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F81DE5D5-CEDA-BCF2-D81B-E6F3D48F5A48}"/>
              </a:ext>
            </a:extLst>
          </p:cNvPr>
          <p:cNvSpPr txBox="1"/>
          <p:nvPr/>
        </p:nvSpPr>
        <p:spPr>
          <a:xfrm>
            <a:off x="106663" y="3308589"/>
            <a:ext cx="2330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DANGER !  RISQUE DE COUPURE</a:t>
            </a:r>
            <a:endParaRPr lang="fr-CI" sz="1200" dirty="0"/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51507835-421B-9663-AAF5-AAD8E7C21D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34217" y="1123306"/>
            <a:ext cx="2179858" cy="1941505"/>
          </a:xfrm>
          <a:prstGeom prst="rect">
            <a:avLst/>
          </a:prstGeom>
        </p:spPr>
      </p:pic>
      <p:sp>
        <p:nvSpPr>
          <p:cNvPr id="66" name="ZoneTexte 65">
            <a:extLst>
              <a:ext uri="{FF2B5EF4-FFF2-40B4-BE49-F238E27FC236}">
                <a16:creationId xmlns:a16="http://schemas.microsoft.com/office/drawing/2014/main" id="{187D2D01-B671-3CE5-AAFD-3483BA9185F9}"/>
              </a:ext>
            </a:extLst>
          </p:cNvPr>
          <p:cNvSpPr txBox="1"/>
          <p:nvPr/>
        </p:nvSpPr>
        <p:spPr>
          <a:xfrm>
            <a:off x="10015863" y="3237131"/>
            <a:ext cx="2330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CLE ALLEN DE 4</a:t>
            </a:r>
            <a:endParaRPr lang="fr-CI" sz="1200" dirty="0"/>
          </a:p>
        </p:txBody>
      </p:sp>
      <p:pic>
        <p:nvPicPr>
          <p:cNvPr id="68" name="Image 67">
            <a:extLst>
              <a:ext uri="{FF2B5EF4-FFF2-40B4-BE49-F238E27FC236}">
                <a16:creationId xmlns:a16="http://schemas.microsoft.com/office/drawing/2014/main" id="{C955B06A-0308-FCC4-3C4F-D99F78E815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6899" y="4093300"/>
            <a:ext cx="2349473" cy="1904561"/>
          </a:xfrm>
          <a:prstGeom prst="rect">
            <a:avLst/>
          </a:prstGeom>
        </p:spPr>
      </p:pic>
      <p:sp>
        <p:nvSpPr>
          <p:cNvPr id="69" name="ZoneTexte 68">
            <a:extLst>
              <a:ext uri="{FF2B5EF4-FFF2-40B4-BE49-F238E27FC236}">
                <a16:creationId xmlns:a16="http://schemas.microsoft.com/office/drawing/2014/main" id="{D46FBDCD-D0A8-913F-C685-A46C6D7E13C3}"/>
              </a:ext>
            </a:extLst>
          </p:cNvPr>
          <p:cNvSpPr txBox="1"/>
          <p:nvPr/>
        </p:nvSpPr>
        <p:spPr>
          <a:xfrm>
            <a:off x="133513" y="6119052"/>
            <a:ext cx="2330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DEMONTER LES VIS MONTEES SUR LA BARETTE</a:t>
            </a:r>
            <a:endParaRPr lang="fr-CI" sz="1200" dirty="0"/>
          </a:p>
        </p:txBody>
      </p:sp>
      <p:pic>
        <p:nvPicPr>
          <p:cNvPr id="71" name="Image 70">
            <a:extLst>
              <a:ext uri="{FF2B5EF4-FFF2-40B4-BE49-F238E27FC236}">
                <a16:creationId xmlns:a16="http://schemas.microsoft.com/office/drawing/2014/main" id="{145EF7AF-C335-0CB3-D1CD-DB3FD805E0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61294" y="4092350"/>
            <a:ext cx="2370523" cy="1904561"/>
          </a:xfrm>
          <a:prstGeom prst="rect">
            <a:avLst/>
          </a:prstGeom>
        </p:spPr>
      </p:pic>
      <p:sp>
        <p:nvSpPr>
          <p:cNvPr id="72" name="Ellipse 71">
            <a:extLst>
              <a:ext uri="{FF2B5EF4-FFF2-40B4-BE49-F238E27FC236}">
                <a16:creationId xmlns:a16="http://schemas.microsoft.com/office/drawing/2014/main" id="{1AF8B852-C496-B1BF-BAB2-C8A30BC350F4}"/>
              </a:ext>
            </a:extLst>
          </p:cNvPr>
          <p:cNvSpPr/>
          <p:nvPr/>
        </p:nvSpPr>
        <p:spPr>
          <a:xfrm>
            <a:off x="2677870" y="4273403"/>
            <a:ext cx="1656261" cy="15040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B2F24F9E-378E-D529-28B4-EA973BBC3C8B}"/>
              </a:ext>
            </a:extLst>
          </p:cNvPr>
          <p:cNvSpPr txBox="1"/>
          <p:nvPr/>
        </p:nvSpPr>
        <p:spPr>
          <a:xfrm>
            <a:off x="2588538" y="6115160"/>
            <a:ext cx="2330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BARETTE DE FIXATION DES COUTEAUX</a:t>
            </a:r>
            <a:endParaRPr lang="fr-CI" sz="1200" dirty="0"/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7DB8A38B-ED4D-45F4-B979-D1D49223CBAB}"/>
              </a:ext>
            </a:extLst>
          </p:cNvPr>
          <p:cNvSpPr txBox="1"/>
          <p:nvPr/>
        </p:nvSpPr>
        <p:spPr>
          <a:xfrm>
            <a:off x="5046746" y="6122092"/>
            <a:ext cx="2330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PUISSANCE DE CHAUFFE LAME </a:t>
            </a:r>
            <a:endParaRPr lang="fr-CI" sz="1200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0DD830-6928-D4DC-4B71-82F580DEF1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57446" y="4109986"/>
            <a:ext cx="2365261" cy="1861119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ABA5794B-BF7A-7B74-324A-81F49D81CD07}"/>
              </a:ext>
            </a:extLst>
          </p:cNvPr>
          <p:cNvSpPr/>
          <p:nvPr/>
        </p:nvSpPr>
        <p:spPr>
          <a:xfrm>
            <a:off x="7280702" y="5045087"/>
            <a:ext cx="583346" cy="6037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BA7ED90-A89E-DA63-77A1-D8A7B5574D0E}"/>
              </a:ext>
            </a:extLst>
          </p:cNvPr>
          <p:cNvSpPr/>
          <p:nvPr/>
        </p:nvSpPr>
        <p:spPr>
          <a:xfrm>
            <a:off x="8096250" y="5121692"/>
            <a:ext cx="815720" cy="6037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6F05E01-8E74-7FCA-E41D-C794265A135E}"/>
              </a:ext>
            </a:extLst>
          </p:cNvPr>
          <p:cNvSpPr txBox="1"/>
          <p:nvPr/>
        </p:nvSpPr>
        <p:spPr>
          <a:xfrm>
            <a:off x="7526262" y="6092169"/>
            <a:ext cx="2330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COUTEAU MODE ALLER OU ALLER ET RETOUR</a:t>
            </a:r>
            <a:endParaRPr lang="fr-CI" sz="1200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A1B55A1-2159-FDC3-231D-1B58BEAB167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88789" y="4101420"/>
            <a:ext cx="2250975" cy="1868426"/>
          </a:xfrm>
          <a:prstGeom prst="rect">
            <a:avLst/>
          </a:prstGeo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F25B87D7-4880-49C2-F5BD-4C3C7AB58BE7}"/>
              </a:ext>
            </a:extLst>
          </p:cNvPr>
          <p:cNvSpPr/>
          <p:nvPr/>
        </p:nvSpPr>
        <p:spPr>
          <a:xfrm>
            <a:off x="11651713" y="5618106"/>
            <a:ext cx="313124" cy="3187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79EA1BC-FD6F-CC50-AD22-8CAE58704ABC}"/>
              </a:ext>
            </a:extLst>
          </p:cNvPr>
          <p:cNvSpPr txBox="1"/>
          <p:nvPr/>
        </p:nvSpPr>
        <p:spPr>
          <a:xfrm>
            <a:off x="9988600" y="6074916"/>
            <a:ext cx="2330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COMMANDE COUTEAU</a:t>
            </a:r>
            <a:endParaRPr lang="fr-CI" sz="1200" dirty="0"/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34D2F82B-5409-4E51-2A58-76F315301A8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599581" y="4101470"/>
            <a:ext cx="362001" cy="146705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919F0D8-8CCD-51B0-1CA0-19DC97A23E4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32262" y="4109985"/>
            <a:ext cx="2323725" cy="188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690844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115</Words>
  <Application>Microsoft Office PowerPoint</Application>
  <PresentationFormat>Grand écran</PresentationFormat>
  <Paragraphs>25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1_Thème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26</cp:revision>
  <dcterms:created xsi:type="dcterms:W3CDTF">2026-01-19T10:50:43Z</dcterms:created>
  <dcterms:modified xsi:type="dcterms:W3CDTF">2026-02-02T14:57:52Z</dcterms:modified>
</cp:coreProperties>
</file>