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0" r:id="rId2"/>
    <p:sldId id="651" r:id="rId3"/>
    <p:sldId id="654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13/03/2026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1.xml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" Target="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10.png"/><Relationship Id="rId5" Type="http://schemas.openxmlformats.org/officeDocument/2006/relationships/image" Target="../media/image3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slide" Target="slide1.xml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vgsilh.com/image/3317467.html" TargetMode="External"/><Relationship Id="rId11" Type="http://schemas.openxmlformats.org/officeDocument/2006/relationships/image" Target="../media/image21.png"/><Relationship Id="rId5" Type="http://schemas.openxmlformats.org/officeDocument/2006/relationships/image" Target="../media/image3.svg"/><Relationship Id="rId10" Type="http://schemas.openxmlformats.org/officeDocument/2006/relationships/image" Target="../media/image20.png"/><Relationship Id="rId4" Type="http://schemas.openxmlformats.org/officeDocument/2006/relationships/image" Target="../media/image2.png"/><Relationship Id="rId9" Type="http://schemas.openxmlformats.org/officeDocument/2006/relationships/image" Target="../media/image19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A5C86-17E5-94CE-A000-CEAE7097B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90B5B5-D6B9-4D23-E4B1-654B67CCB8F3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 HESTA 4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4B2AB0-300A-4E1F-1A37-D06E6C01A43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 EB - A4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50882C-10F9-4BE3-D1A8-DEE26A662FE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DD7FE3-08E6-52A8-BDBC-3620EBD6E6A8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</a:t>
            </a:r>
            <a:r>
              <a:rPr lang="fr-FR" sz="1400" b="1" dirty="0">
                <a:solidFill>
                  <a:schemeClr val="tx1"/>
                </a:solidFill>
                <a:latin typeface="Aptos" panose="02110004020202020204"/>
              </a:rPr>
              <a:t>: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21D117-ACD8-E70B-E78A-E2E94E7BD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155068-BD41-641C-1636-804E182FC861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VIDE DE LIGNE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93CD1321-8C21-3349-1B68-5DAA3515CB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59D7238-C331-DFE7-6F29-C8E5902013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7978" y="1098756"/>
            <a:ext cx="7416043" cy="276598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C4FE8B9-E983-41B7-A318-1C14882A29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6047" y="3936756"/>
            <a:ext cx="7407974" cy="282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2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A99FC-CB68-5821-E235-33D8A5939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4E64EC-FCEB-8127-B89F-E3AC24A84D50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 HESTA 4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FE909-0F4A-92E4-03D2-B956180C3917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- A4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D6C599-629D-2E9B-940F-4F30496AC1B6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964EC4-9B28-BE89-43F0-5C1C8892FBE0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BEDF9A6-9E99-799D-47FD-FED9566218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C73387C-4A50-93CE-E916-2597D38BB9CC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VIDE DE LIGNE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D090A808-A1AB-4ED0-1D9E-B5E6EDE52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DB61937-F6CF-79C9-5BFE-9DDC624042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1160" y="1163546"/>
            <a:ext cx="2009569" cy="206791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85253C1-3053-7B99-D3BB-A6C22B42BF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747" y="1147322"/>
            <a:ext cx="2016350" cy="20679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6D53471-4015-94CE-55DF-C38BD82E158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1215" y="1173186"/>
            <a:ext cx="2009568" cy="2074142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DF28987-807E-C1EB-E99C-C0EB6C6D42E8}"/>
              </a:ext>
            </a:extLst>
          </p:cNvPr>
          <p:cNvSpPr/>
          <p:nvPr/>
        </p:nvSpPr>
        <p:spPr>
          <a:xfrm>
            <a:off x="96747" y="1163552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C75D5A-3495-0A9E-C748-1C205FCAE697}"/>
              </a:ext>
            </a:extLst>
          </p:cNvPr>
          <p:cNvSpPr/>
          <p:nvPr/>
        </p:nvSpPr>
        <p:spPr>
          <a:xfrm>
            <a:off x="2548506" y="1163547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07CEABE-688D-149F-6576-D7048AC872CD}"/>
              </a:ext>
            </a:extLst>
          </p:cNvPr>
          <p:cNvSpPr/>
          <p:nvPr/>
        </p:nvSpPr>
        <p:spPr>
          <a:xfrm>
            <a:off x="5091215" y="1163546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85A723-4FD9-89B9-5D4C-BE49AC3EB5BC}"/>
              </a:ext>
            </a:extLst>
          </p:cNvPr>
          <p:cNvSpPr/>
          <p:nvPr/>
        </p:nvSpPr>
        <p:spPr>
          <a:xfrm>
            <a:off x="7586291" y="1163546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4C7F7A-E546-8707-8497-69C899ED1109}"/>
              </a:ext>
            </a:extLst>
          </p:cNvPr>
          <p:cNvSpPr/>
          <p:nvPr/>
        </p:nvSpPr>
        <p:spPr>
          <a:xfrm>
            <a:off x="10038050" y="1163548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DF43441-AFB3-3DF5-4981-AB79FA8C7C94}"/>
              </a:ext>
            </a:extLst>
          </p:cNvPr>
          <p:cNvSpPr/>
          <p:nvPr/>
        </p:nvSpPr>
        <p:spPr>
          <a:xfrm>
            <a:off x="96747" y="4035519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1F9E04-19F3-5BA7-85E6-839B6B5A9698}"/>
              </a:ext>
            </a:extLst>
          </p:cNvPr>
          <p:cNvSpPr/>
          <p:nvPr/>
        </p:nvSpPr>
        <p:spPr>
          <a:xfrm>
            <a:off x="2548506" y="4035514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258F74-EC49-C9E1-8E69-DD2E13E77ECE}"/>
              </a:ext>
            </a:extLst>
          </p:cNvPr>
          <p:cNvSpPr/>
          <p:nvPr/>
        </p:nvSpPr>
        <p:spPr>
          <a:xfrm>
            <a:off x="5091215" y="4035513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2F12B7-17B8-D3E7-FFCB-811ECB61DFE1}"/>
              </a:ext>
            </a:extLst>
          </p:cNvPr>
          <p:cNvSpPr/>
          <p:nvPr/>
        </p:nvSpPr>
        <p:spPr>
          <a:xfrm>
            <a:off x="7586291" y="4035513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043592B-FC4E-D00D-A1BA-A00FCAA3CC77}"/>
              </a:ext>
            </a:extLst>
          </p:cNvPr>
          <p:cNvSpPr/>
          <p:nvPr/>
        </p:nvSpPr>
        <p:spPr>
          <a:xfrm>
            <a:off x="10038050" y="4035515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DB59BA4F-7BF3-A5F4-1564-5D29ABB274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98945" y="1173185"/>
            <a:ext cx="1984259" cy="204205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3B1353D4-5937-88E4-C7B2-32507BB6A219}"/>
              </a:ext>
            </a:extLst>
          </p:cNvPr>
          <p:cNvSpPr/>
          <p:nvPr/>
        </p:nvSpPr>
        <p:spPr>
          <a:xfrm>
            <a:off x="96747" y="3342414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9E418A0-1157-5DBA-EFB7-9FAD60239ED7}"/>
              </a:ext>
            </a:extLst>
          </p:cNvPr>
          <p:cNvSpPr/>
          <p:nvPr/>
        </p:nvSpPr>
        <p:spPr>
          <a:xfrm>
            <a:off x="88136" y="6271807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F6A161B-70E6-76DE-AE1D-259CF8415A80}"/>
              </a:ext>
            </a:extLst>
          </p:cNvPr>
          <p:cNvSpPr/>
          <p:nvPr/>
        </p:nvSpPr>
        <p:spPr>
          <a:xfrm>
            <a:off x="10038049" y="3342414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C9E26A2-9EC1-1288-AF39-D4F7452D669D}"/>
              </a:ext>
            </a:extLst>
          </p:cNvPr>
          <p:cNvSpPr/>
          <p:nvPr/>
        </p:nvSpPr>
        <p:spPr>
          <a:xfrm>
            <a:off x="7599859" y="3342414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DAE4F73-0AFD-1963-3C08-00C331F7C33F}"/>
              </a:ext>
            </a:extLst>
          </p:cNvPr>
          <p:cNvSpPr/>
          <p:nvPr/>
        </p:nvSpPr>
        <p:spPr>
          <a:xfrm>
            <a:off x="5091215" y="3342414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DDD5F71-3FF8-8477-99F9-4C63508B3B6A}"/>
              </a:ext>
            </a:extLst>
          </p:cNvPr>
          <p:cNvSpPr/>
          <p:nvPr/>
        </p:nvSpPr>
        <p:spPr>
          <a:xfrm>
            <a:off x="2541725" y="3349765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CED1FC7-433D-4D14-7759-5AB66492C846}"/>
              </a:ext>
            </a:extLst>
          </p:cNvPr>
          <p:cNvSpPr/>
          <p:nvPr/>
        </p:nvSpPr>
        <p:spPr>
          <a:xfrm>
            <a:off x="10038048" y="6266167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12BB16F-DD87-DADC-132C-C96FF1D74C62}"/>
              </a:ext>
            </a:extLst>
          </p:cNvPr>
          <p:cNvSpPr/>
          <p:nvPr/>
        </p:nvSpPr>
        <p:spPr>
          <a:xfrm>
            <a:off x="7599858" y="6266167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4172097-DCB0-F4AB-059D-110D352AA6CC}"/>
              </a:ext>
            </a:extLst>
          </p:cNvPr>
          <p:cNvSpPr/>
          <p:nvPr/>
        </p:nvSpPr>
        <p:spPr>
          <a:xfrm>
            <a:off x="5091214" y="6266167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C483F2C-ED14-F479-DB67-1C6007FA5A28}"/>
              </a:ext>
            </a:extLst>
          </p:cNvPr>
          <p:cNvSpPr/>
          <p:nvPr/>
        </p:nvSpPr>
        <p:spPr>
          <a:xfrm>
            <a:off x="2541724" y="6273518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2E66A6C7-3C57-CBDF-57BE-9F5A4E5F7620}"/>
              </a:ext>
            </a:extLst>
          </p:cNvPr>
          <p:cNvSpPr txBox="1"/>
          <p:nvPr/>
        </p:nvSpPr>
        <p:spPr>
          <a:xfrm>
            <a:off x="96747" y="3349765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Couper l alimentation du doseur pondéral</a:t>
            </a:r>
            <a:endParaRPr lang="fr-CI" sz="1200" dirty="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5BBD5C69-B2F2-3DAB-781E-1A1D290685E1}"/>
              </a:ext>
            </a:extLst>
          </p:cNvPr>
          <p:cNvSpPr txBox="1"/>
          <p:nvPr/>
        </p:nvSpPr>
        <p:spPr>
          <a:xfrm>
            <a:off x="2526326" y="3311922"/>
            <a:ext cx="2000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Ouvrir la porte et forcer la trappe a ouvrir en poussant les EV pneumatiques</a:t>
            </a:r>
            <a:endParaRPr lang="fr-CI" sz="1200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5D612A8-D17C-CE9B-23EC-9BFC5DCF0125}"/>
              </a:ext>
            </a:extLst>
          </p:cNvPr>
          <p:cNvSpPr txBox="1"/>
          <p:nvPr/>
        </p:nvSpPr>
        <p:spPr>
          <a:xfrm>
            <a:off x="7594902" y="3378711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Récupérer la matière dans un recipient propre</a:t>
            </a:r>
            <a:endParaRPr lang="fr-CI" sz="1200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18C47BB-4BA4-9F35-06F5-2824B0D1CE3D}"/>
              </a:ext>
            </a:extLst>
          </p:cNvPr>
          <p:cNvSpPr txBox="1"/>
          <p:nvPr/>
        </p:nvSpPr>
        <p:spPr>
          <a:xfrm>
            <a:off x="5091214" y="3369454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Vider la matière via goulotte</a:t>
            </a:r>
            <a:endParaRPr lang="fr-CI" sz="1200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5979BDCA-06AC-206C-157A-973CE7B8C48B}"/>
              </a:ext>
            </a:extLst>
          </p:cNvPr>
          <p:cNvSpPr txBox="1"/>
          <p:nvPr/>
        </p:nvSpPr>
        <p:spPr>
          <a:xfrm>
            <a:off x="7613146" y="6402091"/>
            <a:ext cx="2000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I" sz="1200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1548843-0BCA-5536-A1FB-92CD45F4F067}"/>
              </a:ext>
            </a:extLst>
          </p:cNvPr>
          <p:cNvSpPr txBox="1"/>
          <p:nvPr/>
        </p:nvSpPr>
        <p:spPr>
          <a:xfrm>
            <a:off x="10038048" y="3390307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Nettoyer et souffler les filtres d es aspirateurs</a:t>
            </a:r>
            <a:endParaRPr lang="fr-CI" sz="1200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BB9C6B3-BEF5-362D-9FF5-1921D12E5E62}"/>
              </a:ext>
            </a:extLst>
          </p:cNvPr>
          <p:cNvSpPr txBox="1"/>
          <p:nvPr/>
        </p:nvSpPr>
        <p:spPr>
          <a:xfrm>
            <a:off x="88136" y="6288037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Nettoyer le bac de récupération broyé</a:t>
            </a:r>
            <a:endParaRPr lang="fr-CI" sz="1200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CC53FEEF-38DB-E2B9-1777-92948B795A95}"/>
              </a:ext>
            </a:extLst>
          </p:cNvPr>
          <p:cNvSpPr txBox="1"/>
          <p:nvPr/>
        </p:nvSpPr>
        <p:spPr>
          <a:xfrm>
            <a:off x="2546029" y="6309759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En cas de pollution matière, écarter bac</a:t>
            </a:r>
            <a:endParaRPr lang="fr-CI" sz="1200" dirty="0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909D3166-C191-894E-7FA9-A7D0FE735934}"/>
              </a:ext>
            </a:extLst>
          </p:cNvPr>
          <p:cNvSpPr txBox="1"/>
          <p:nvPr/>
        </p:nvSpPr>
        <p:spPr>
          <a:xfrm>
            <a:off x="7640704" y="6271807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Ouvrir le broyeur TRIA -   </a:t>
            </a:r>
            <a:r>
              <a:rPr lang="fr-FR" sz="1200" dirty="0">
                <a:solidFill>
                  <a:srgbClr val="FF0000"/>
                </a:solidFill>
              </a:rPr>
              <a:t>Voir procédure C30</a:t>
            </a:r>
            <a:endParaRPr lang="fr-CI" sz="1200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EF7FBD84-0D9C-064C-A6EC-B8CFC03EC13B}"/>
              </a:ext>
            </a:extLst>
          </p:cNvPr>
          <p:cNvSpPr txBox="1"/>
          <p:nvPr/>
        </p:nvSpPr>
        <p:spPr>
          <a:xfrm>
            <a:off x="5170279" y="6288091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Souffler le cyclone et les tuyauteries</a:t>
            </a:r>
            <a:endParaRPr lang="fr-CI" sz="1200" dirty="0"/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03E2576A-86E2-F090-8A73-4481D056C993}"/>
              </a:ext>
            </a:extLst>
          </p:cNvPr>
          <p:cNvSpPr txBox="1"/>
          <p:nvPr/>
        </p:nvSpPr>
        <p:spPr>
          <a:xfrm>
            <a:off x="10037306" y="6271807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Respecter la notice de verrouillage /déverrouillage</a:t>
            </a:r>
            <a:endParaRPr lang="fr-CI" sz="1200" dirty="0"/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C4B73129-089F-8B95-CAE0-E040E6F7C2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37306" y="1170127"/>
            <a:ext cx="2010311" cy="204511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9C0AE6C6-F0C5-DBD5-1201-007F872D20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748" y="4060484"/>
            <a:ext cx="2000958" cy="2042947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BBC53C66-7EF3-C485-5378-5D3A742CFF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46029" y="4026599"/>
            <a:ext cx="2016350" cy="2076831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B58EFF71-DF1D-B297-C495-5C941174CCC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90595" y="4054484"/>
            <a:ext cx="2000958" cy="2054945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87A96935-546A-7BF0-12B0-D2F034C3D67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01669" y="4057042"/>
            <a:ext cx="1988302" cy="2015943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19A33B39-734F-18B9-481A-A11CA806A3C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033743" y="4048485"/>
            <a:ext cx="2000958" cy="20549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B226B7-B4DA-442C-48CC-279EFC9B9C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33105" y="2486025"/>
            <a:ext cx="2009569" cy="730553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6CEBA733-696B-F138-92F2-081868823CE4}"/>
              </a:ext>
            </a:extLst>
          </p:cNvPr>
          <p:cNvSpPr/>
          <p:nvPr/>
        </p:nvSpPr>
        <p:spPr>
          <a:xfrm>
            <a:off x="2776715" y="2692125"/>
            <a:ext cx="1522347" cy="353683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626308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63631-2D88-A335-973F-B47A42168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D6841B8-1B30-F8DE-B0D7-0A781DAC50E0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 HESTA 4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AF0EA4-5A40-7C0E-0303-80F8A0D69792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- A4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A16577-5972-3DD6-D3ED-B58F65787D02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VERSION: 202501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7CB997-C3F1-5F0E-BC93-FBC49D127C70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3/3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43BE51-D5A6-B109-CF28-12D897E688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571FE97-37F1-0B57-8DA8-636EC3A2ECB7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VIDE DE LIGNE</a:t>
            </a:r>
            <a:endParaRPr kumimoji="0" lang="fr-CI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Graphique 4">
            <a:hlinkClick r:id="rId3" action="ppaction://hlinksldjump"/>
            <a:extLst>
              <a:ext uri="{FF2B5EF4-FFF2-40B4-BE49-F238E27FC236}">
                <a16:creationId xmlns:a16="http://schemas.microsoft.com/office/drawing/2014/main" id="{D2EC2633-49F7-C6E5-1427-413F35747B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A679D3-1BF7-A2AE-414D-19DF25E2B5B5}"/>
              </a:ext>
            </a:extLst>
          </p:cNvPr>
          <p:cNvSpPr/>
          <p:nvPr/>
        </p:nvSpPr>
        <p:spPr>
          <a:xfrm>
            <a:off x="96747" y="1163552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AEB6C06-451B-097E-71AE-52B7E62BF046}"/>
              </a:ext>
            </a:extLst>
          </p:cNvPr>
          <p:cNvSpPr/>
          <p:nvPr/>
        </p:nvSpPr>
        <p:spPr>
          <a:xfrm>
            <a:off x="2548506" y="1163547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7379E3-E574-7BD7-6E7E-8BC2A154A5EC}"/>
              </a:ext>
            </a:extLst>
          </p:cNvPr>
          <p:cNvSpPr/>
          <p:nvPr/>
        </p:nvSpPr>
        <p:spPr>
          <a:xfrm>
            <a:off x="5091215" y="1163546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81EB82-D1E5-3F8C-A33F-E87334D3A25C}"/>
              </a:ext>
            </a:extLst>
          </p:cNvPr>
          <p:cNvSpPr/>
          <p:nvPr/>
        </p:nvSpPr>
        <p:spPr>
          <a:xfrm>
            <a:off x="7586291" y="1163546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A0C44E-D1AC-2D47-1FA0-B609A8AEB5D3}"/>
              </a:ext>
            </a:extLst>
          </p:cNvPr>
          <p:cNvSpPr/>
          <p:nvPr/>
        </p:nvSpPr>
        <p:spPr>
          <a:xfrm>
            <a:off x="10038050" y="1163548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EF17CA-9035-6645-731F-A452776E8FF8}"/>
              </a:ext>
            </a:extLst>
          </p:cNvPr>
          <p:cNvSpPr/>
          <p:nvPr/>
        </p:nvSpPr>
        <p:spPr>
          <a:xfrm>
            <a:off x="96747" y="4035519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EA24A7-A0BD-7F82-6241-DAB5FCE44C70}"/>
              </a:ext>
            </a:extLst>
          </p:cNvPr>
          <p:cNvSpPr/>
          <p:nvPr/>
        </p:nvSpPr>
        <p:spPr>
          <a:xfrm>
            <a:off x="2548506" y="4035514"/>
            <a:ext cx="2009569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3CBB71-DD38-86DB-C465-1446DDA5A244}"/>
              </a:ext>
            </a:extLst>
          </p:cNvPr>
          <p:cNvSpPr/>
          <p:nvPr/>
        </p:nvSpPr>
        <p:spPr>
          <a:xfrm>
            <a:off x="5091215" y="4035513"/>
            <a:ext cx="6947416" cy="206791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0325CA4-1FE1-1B4F-2BBC-52605E1F8AAF}"/>
              </a:ext>
            </a:extLst>
          </p:cNvPr>
          <p:cNvSpPr/>
          <p:nvPr/>
        </p:nvSpPr>
        <p:spPr>
          <a:xfrm>
            <a:off x="96747" y="3342414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E613E5A-65E4-23DC-E555-217F28D03592}"/>
              </a:ext>
            </a:extLst>
          </p:cNvPr>
          <p:cNvSpPr/>
          <p:nvPr/>
        </p:nvSpPr>
        <p:spPr>
          <a:xfrm>
            <a:off x="88136" y="6271807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B477CCD-2F19-2A88-7E86-812E28B2AEA1}"/>
              </a:ext>
            </a:extLst>
          </p:cNvPr>
          <p:cNvSpPr/>
          <p:nvPr/>
        </p:nvSpPr>
        <p:spPr>
          <a:xfrm>
            <a:off x="10038049" y="3342414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E7B6E44-EEF6-5279-508B-86D721697403}"/>
              </a:ext>
            </a:extLst>
          </p:cNvPr>
          <p:cNvSpPr/>
          <p:nvPr/>
        </p:nvSpPr>
        <p:spPr>
          <a:xfrm>
            <a:off x="7599859" y="3342414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8F52306-74EF-83BA-3B62-2A489828B5A7}"/>
              </a:ext>
            </a:extLst>
          </p:cNvPr>
          <p:cNvSpPr/>
          <p:nvPr/>
        </p:nvSpPr>
        <p:spPr>
          <a:xfrm>
            <a:off x="5091215" y="3342414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BDDC47-55B7-F158-69AC-733B2AEA1746}"/>
              </a:ext>
            </a:extLst>
          </p:cNvPr>
          <p:cNvSpPr/>
          <p:nvPr/>
        </p:nvSpPr>
        <p:spPr>
          <a:xfrm>
            <a:off x="2541725" y="3349765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DACB96E-0260-45D2-66FB-180D67DB80D4}"/>
              </a:ext>
            </a:extLst>
          </p:cNvPr>
          <p:cNvSpPr/>
          <p:nvPr/>
        </p:nvSpPr>
        <p:spPr>
          <a:xfrm>
            <a:off x="5091214" y="6266167"/>
            <a:ext cx="6955663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E6DC36F-5479-CC5F-285C-420D74E6FBEE}"/>
              </a:ext>
            </a:extLst>
          </p:cNvPr>
          <p:cNvSpPr/>
          <p:nvPr/>
        </p:nvSpPr>
        <p:spPr>
          <a:xfrm>
            <a:off x="2541724" y="6273518"/>
            <a:ext cx="2009569" cy="53426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BA214967-A627-F7E3-E500-9851EE203BBF}"/>
              </a:ext>
            </a:extLst>
          </p:cNvPr>
          <p:cNvSpPr txBox="1"/>
          <p:nvPr/>
        </p:nvSpPr>
        <p:spPr>
          <a:xfrm>
            <a:off x="2983526" y="3835911"/>
            <a:ext cx="2000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I" sz="1200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7393797-3F3E-A755-DF10-B92672CFD8D5}"/>
              </a:ext>
            </a:extLst>
          </p:cNvPr>
          <p:cNvSpPr txBox="1"/>
          <p:nvPr/>
        </p:nvSpPr>
        <p:spPr>
          <a:xfrm>
            <a:off x="10038048" y="3390307"/>
            <a:ext cx="2000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Ecarter les chiques</a:t>
            </a:r>
            <a:endParaRPr lang="fr-CI" sz="1200" dirty="0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04CFD7B0-8ED7-ABDB-3E30-4395A581EA3D}"/>
              </a:ext>
            </a:extLst>
          </p:cNvPr>
          <p:cNvSpPr txBox="1"/>
          <p:nvPr/>
        </p:nvSpPr>
        <p:spPr>
          <a:xfrm>
            <a:off x="88136" y="6288037"/>
            <a:ext cx="2000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Nettoyer les plateaux</a:t>
            </a:r>
            <a:endParaRPr lang="fr-CI" sz="1200" dirty="0"/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EB6FB1-3A63-1BBA-F347-781E7D31C667}"/>
              </a:ext>
            </a:extLst>
          </p:cNvPr>
          <p:cNvSpPr txBox="1"/>
          <p:nvPr/>
        </p:nvSpPr>
        <p:spPr>
          <a:xfrm>
            <a:off x="2546029" y="6309759"/>
            <a:ext cx="2000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Nettoyer les convoyeurs</a:t>
            </a:r>
            <a:endParaRPr lang="fr-CI" sz="1200" dirty="0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436ECFA2-41BB-6935-AC07-7A23D99A4C36}"/>
              </a:ext>
            </a:extLst>
          </p:cNvPr>
          <p:cNvSpPr txBox="1"/>
          <p:nvPr/>
        </p:nvSpPr>
        <p:spPr>
          <a:xfrm>
            <a:off x="5091214" y="6288175"/>
            <a:ext cx="6795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L ouverture des trappes des différents composants se fait en forçant les électrovannes d air avec une petite clé allène de 3 mm</a:t>
            </a:r>
            <a:endParaRPr lang="fr-CI" sz="12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EE75593-FF1C-28D2-BAC6-A463AF1E6D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747" y="1178994"/>
            <a:ext cx="2000958" cy="205247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AB6856D-BBC8-AA1A-3EB8-52FD08F95263}"/>
              </a:ext>
            </a:extLst>
          </p:cNvPr>
          <p:cNvSpPr txBox="1"/>
          <p:nvPr/>
        </p:nvSpPr>
        <p:spPr>
          <a:xfrm>
            <a:off x="96747" y="3349765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Evacuer les matières de l’ OF précèdent</a:t>
            </a:r>
            <a:endParaRPr lang="fr-CI" sz="1200" dirty="0"/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EFA45B9-FE02-E2FB-2D0D-10EAB93D2C8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6980" y="1157818"/>
            <a:ext cx="1990008" cy="208046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79F7633F-1850-73C8-9E1E-1B7F6C3D6DCB}"/>
              </a:ext>
            </a:extLst>
          </p:cNvPr>
          <p:cNvSpPr txBox="1"/>
          <p:nvPr/>
        </p:nvSpPr>
        <p:spPr>
          <a:xfrm>
            <a:off x="2558614" y="3367430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Peser les matières non utilisées et reporter sur OF</a:t>
            </a:r>
            <a:endParaRPr lang="fr-CI" sz="1200" dirty="0"/>
          </a:p>
        </p:txBody>
      </p:sp>
      <p:pic>
        <p:nvPicPr>
          <p:cNvPr id="51" name="Image 50">
            <a:extLst>
              <a:ext uri="{FF2B5EF4-FFF2-40B4-BE49-F238E27FC236}">
                <a16:creationId xmlns:a16="http://schemas.microsoft.com/office/drawing/2014/main" id="{BCABA14C-B637-E142-4AA0-96598E0C3F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02302" y="1153424"/>
            <a:ext cx="1987532" cy="2084858"/>
          </a:xfrm>
          <a:prstGeom prst="rect">
            <a:avLst/>
          </a:prstGeom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A052DD5E-8166-E715-8367-6409DEE0F848}"/>
              </a:ext>
            </a:extLst>
          </p:cNvPr>
          <p:cNvSpPr txBox="1"/>
          <p:nvPr/>
        </p:nvSpPr>
        <p:spPr>
          <a:xfrm>
            <a:off x="5091214" y="3378711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Nettoyer les vitres de la machine</a:t>
            </a:r>
            <a:endParaRPr lang="fr-CI" sz="1200" dirty="0"/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id="{A7D6D25B-D07E-69A0-AE87-72ED207C911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99858" y="1161863"/>
            <a:ext cx="1987532" cy="2084858"/>
          </a:xfrm>
          <a:prstGeom prst="rect">
            <a:avLst/>
          </a:prstGeom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id="{0F199C20-AE7C-7043-B665-A2C6C2C5908A}"/>
              </a:ext>
            </a:extLst>
          </p:cNvPr>
          <p:cNvSpPr txBox="1"/>
          <p:nvPr/>
        </p:nvSpPr>
        <p:spPr>
          <a:xfrm>
            <a:off x="7623815" y="3327158"/>
            <a:ext cx="2000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Ecarter les carottes dans l encombrement machine</a:t>
            </a:r>
            <a:endParaRPr lang="fr-CI" sz="1200" dirty="0"/>
          </a:p>
        </p:txBody>
      </p:sp>
      <p:pic>
        <p:nvPicPr>
          <p:cNvPr id="57" name="Image 56">
            <a:extLst>
              <a:ext uri="{FF2B5EF4-FFF2-40B4-BE49-F238E27FC236}">
                <a16:creationId xmlns:a16="http://schemas.microsoft.com/office/drawing/2014/main" id="{DCF77C7C-4C4A-BBF6-7ABB-03A2876D05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396" y="4047243"/>
            <a:ext cx="1983309" cy="2056189"/>
          </a:xfrm>
          <a:prstGeom prst="rect">
            <a:avLst/>
          </a:prstGeom>
        </p:spPr>
      </p:pic>
      <p:pic>
        <p:nvPicPr>
          <p:cNvPr id="59" name="Image 58">
            <a:extLst>
              <a:ext uri="{FF2B5EF4-FFF2-40B4-BE49-F238E27FC236}">
                <a16:creationId xmlns:a16="http://schemas.microsoft.com/office/drawing/2014/main" id="{1CD894E5-63C0-4742-B03D-152F9DBBD68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37307" y="1154704"/>
            <a:ext cx="2009570" cy="2067919"/>
          </a:xfrm>
          <a:prstGeom prst="rect">
            <a:avLst/>
          </a:prstGeom>
        </p:spPr>
      </p:pic>
      <p:pic>
        <p:nvPicPr>
          <p:cNvPr id="61" name="Image 60">
            <a:extLst>
              <a:ext uri="{FF2B5EF4-FFF2-40B4-BE49-F238E27FC236}">
                <a16:creationId xmlns:a16="http://schemas.microsoft.com/office/drawing/2014/main" id="{2675F5F0-664E-C78C-E1CA-26940291F81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67987" y="4054111"/>
            <a:ext cx="1990087" cy="20380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2413F7-41E2-2CE1-38BF-C810A7BEFF5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99959" y="4019310"/>
            <a:ext cx="6947416" cy="2100323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A432554-8673-6275-EF70-CB213E7F4E94}"/>
              </a:ext>
            </a:extLst>
          </p:cNvPr>
          <p:cNvSpPr/>
          <p:nvPr/>
        </p:nvSpPr>
        <p:spPr>
          <a:xfrm>
            <a:off x="8026270" y="5051183"/>
            <a:ext cx="362098" cy="353683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351BFDF-A804-0352-BFBD-741CDAD37BD1}"/>
              </a:ext>
            </a:extLst>
          </p:cNvPr>
          <p:cNvSpPr/>
          <p:nvPr/>
        </p:nvSpPr>
        <p:spPr>
          <a:xfrm>
            <a:off x="8740092" y="5051182"/>
            <a:ext cx="362098" cy="353683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81C1FCEF-91B2-16A5-7FB5-A2A2CC64D0D4}"/>
              </a:ext>
            </a:extLst>
          </p:cNvPr>
          <p:cNvSpPr/>
          <p:nvPr/>
        </p:nvSpPr>
        <p:spPr>
          <a:xfrm>
            <a:off x="9340126" y="5051181"/>
            <a:ext cx="362098" cy="353683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D8103C2-7CB6-AE9B-7753-D18612BC323B}"/>
              </a:ext>
            </a:extLst>
          </p:cNvPr>
          <p:cNvSpPr/>
          <p:nvPr/>
        </p:nvSpPr>
        <p:spPr>
          <a:xfrm>
            <a:off x="7426236" y="5051180"/>
            <a:ext cx="362098" cy="353683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BD57C8F7-F852-6CA7-078E-AA90F1688964}"/>
              </a:ext>
            </a:extLst>
          </p:cNvPr>
          <p:cNvSpPr/>
          <p:nvPr/>
        </p:nvSpPr>
        <p:spPr>
          <a:xfrm>
            <a:off x="9973043" y="5051179"/>
            <a:ext cx="362098" cy="353683"/>
          </a:xfrm>
          <a:prstGeom prst="ellipse">
            <a:avLst/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776044401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194</Words>
  <Application>Microsoft Office PowerPoint</Application>
  <PresentationFormat>Grand écran</PresentationFormat>
  <Paragraphs>33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10</cp:revision>
  <dcterms:created xsi:type="dcterms:W3CDTF">2026-01-19T10:50:43Z</dcterms:created>
  <dcterms:modified xsi:type="dcterms:W3CDTF">2026-03-13T08:37:11Z</dcterms:modified>
</cp:coreProperties>
</file>