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50" r:id="rId2"/>
    <p:sldId id="655" r:id="rId3"/>
    <p:sldId id="656" r:id="rId4"/>
  </p:sldIdLst>
  <p:sldSz cx="12192000" cy="6858000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789376-3272-107D-9D8C-77B5B9FEB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254311-B050-E6B4-BD31-F2DDD3635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A6A763-E201-3CD0-00EE-71BD501A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12/03/2026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D5BE6A-83B2-FF0E-F9A9-2D93808F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387C33-0CAC-7DC1-9A02-4DC76128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50951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9D143-7DE3-8501-32A9-3CA788A9E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C6A5B6-D227-A696-3ADF-76C6AFD47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EB432C-E723-9438-B213-8D11A65B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12/03/2026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9C974-107C-47C8-310E-58DE99F9A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963749-787B-1DDD-EA1F-343EEC0F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11173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861CACD-6559-D86E-22F9-010DCD953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AC3F95F-0C79-E158-A9E6-38B746EEF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088260-BC5C-57EB-28B4-CB80B85D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12/03/2026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D74624-CF33-347B-85F4-3BCCF638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1E0075-E777-6A1B-13EB-37CB2EDC3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4349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57082-0BB6-6564-04D4-65031A8D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B2FDC-A380-9EFA-3D1C-641C9FACF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39D6D-E599-DEC6-A3B0-37979384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12/03/2026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5FC0A6-B356-8169-85D7-06E60659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BE168-309A-04DE-CD36-BC29780C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65103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CBFCE-C334-1316-F734-F13933D0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37E78B-BF50-48FB-8AD3-F69EA6497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B68F84-44BB-97EA-A6C3-AAB23255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12/03/2026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797CE0-895F-1526-AAD0-11F7A8B5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06D74-CC46-74C5-3494-2C4CC155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48650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4C528-F0AD-428C-9707-F5EAAA93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254687-E62F-29BF-C27B-3BDE05890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18103D-0E88-20CE-D014-F93362172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D6BED3-66C1-0BD5-49A8-4F1D366A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12/03/2026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16036-B06C-13E0-89AD-7A6E6FF4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26559-0FA4-3382-072D-8EBA31F6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8385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3A7DB-BB44-EC2A-4A55-F383F439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224C82-65C6-305F-6B3F-1C73F90F6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D6B7F0-A6DE-8418-5D9D-58AD21F98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3EE1BA-9062-EA90-0E94-2191D4D113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AD6533-5F3A-B1E1-F3F0-49CC0FDEA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FFC26D-1840-2FCF-5599-1B8493D0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12/03/2026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1510F3-0802-0E4B-4354-BF25F1DB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008F04-B01B-E3D2-A8E5-7703598F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6647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EA263-9D82-0604-3A60-4A858363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D257E9-B0B0-1B3B-3E5D-76FD8ABA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12/03/2026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0F3FC3-5D03-A39B-3968-CCB1487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003520-FA88-4D34-CEAF-6C889060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697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EB15D52-97B9-CF28-70D3-34832093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12/03/2026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4930F3-1DD3-83C5-961A-DF734BEF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7ED779-1616-4DEE-ABD1-B234E8A10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23049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6412C-F87A-01D1-836C-73D5486E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DC5A6C-A064-5CDB-791E-200F69C48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55959F-0E38-3B09-69A6-8018292F3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FCC18E-5821-F90E-0143-DE4166332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12/03/2026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9CC3A3-90FF-2237-A67A-97101C83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578B8A-10A8-AF23-A8D1-B2D1E0A4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4948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0219E0-6E50-031B-D79D-58E392F0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E6AAF6-A188-AD9B-4D42-9E64C9274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87CCF5-8A0E-5841-8334-8ACEF0FE5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382FA5-B9CB-D207-47DB-90F8818D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12/03/2026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53C78B-E111-D628-B8F0-8BBFC4DC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4E3FD1-9910-DE04-128F-FF2D7C90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3054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4EF6DE-6FA3-46DC-C39D-188C2133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683170-E037-44C3-6668-6464F3C9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CCA0F-B0B1-A460-5081-0B755D69D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94DE10-01E5-4F59-A074-35C6BF6CC688}" type="datetimeFigureOut">
              <a:rPr lang="fr-CI" smtClean="0"/>
              <a:t>12/03/2026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3C8C4-8CFD-9C0B-5047-47F0D448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0BCDD6-DF91-EEB0-6618-38B294763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32098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" Target="slide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3.sv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slide" Target="slide1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16.png"/><Relationship Id="rId5" Type="http://schemas.openxmlformats.org/officeDocument/2006/relationships/image" Target="../media/image3.svg"/><Relationship Id="rId10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A5C86-17E5-94CE-A000-CEAE7097B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90B5B5-D6B9-4D23-E4B1-654B67CCB8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B2AB0-300A-4E1F-1A37-D06E6C01A43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A5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50882C-10F9-4BE3-D1A8-DEE26A662FE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DD7FE3-08E6-52A8-BDBC-3620EBD6E6A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1/3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21D117-ACD8-E70B-E78A-E2E94E7BD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155068-BD41-641C-1636-804E182FC86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DOSEUR PONDERAL CINCINATTI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3CD1321-8C21-3349-1B68-5DAA3515C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AE0AE8B-5B6E-C90F-664B-A20A2DAFFD19}"/>
              </a:ext>
            </a:extLst>
          </p:cNvPr>
          <p:cNvSpPr txBox="1"/>
          <p:nvPr/>
        </p:nvSpPr>
        <p:spPr>
          <a:xfrm>
            <a:off x="1267952" y="3004063"/>
            <a:ext cx="1023618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/>
              <a:t>CHANGEMENT COULEUR SUR DOSEUR PONDERAL </a:t>
            </a:r>
            <a:r>
              <a:rPr lang="fr-FR" sz="3200" dirty="0">
                <a:solidFill>
                  <a:srgbClr val="FF0000"/>
                </a:solidFill>
              </a:rPr>
              <a:t>CINCINATTI</a:t>
            </a:r>
            <a:r>
              <a:rPr lang="fr-FR" sz="3200" dirty="0"/>
              <a:t> ET OUVERTURE DES TRAPPES DE VIDANGE</a:t>
            </a:r>
            <a:endParaRPr lang="fr-CI" sz="3200" dirty="0"/>
          </a:p>
        </p:txBody>
      </p:sp>
    </p:spTree>
    <p:extLst>
      <p:ext uri="{BB962C8B-B14F-4D97-AF65-F5344CB8AC3E}">
        <p14:creationId xmlns:p14="http://schemas.microsoft.com/office/powerpoint/2010/main" val="289552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DE551-8B5D-9616-2FEA-4BF0EAE5A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7D1DDE8-08C0-3679-AA3D-87AA58033B74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1F5F79-0988-9044-54F1-9ADB20BD3DAE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A51FB4-83FD-E682-9B8F-6C1CDDA9A9DE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49862E-9CC5-9822-60F4-CFACE22C9514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2/3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C7D35B9-18F1-3538-006F-D92DAB55F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38990B9-FFEF-DA93-3507-EEADC90E2810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NETTOYAGE DOSEUR PONDERAL CINCINATTI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4CF52D51-92B9-2DA1-44B5-528750C7CD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119784CD-56FD-2DB0-4E2F-F3DBA7DC064D}"/>
              </a:ext>
            </a:extLst>
          </p:cNvPr>
          <p:cNvSpPr/>
          <p:nvPr/>
        </p:nvSpPr>
        <p:spPr>
          <a:xfrm>
            <a:off x="96747" y="3256162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812EA78-6106-1645-5D81-5DBF7D133B9B}"/>
              </a:ext>
            </a:extLst>
          </p:cNvPr>
          <p:cNvSpPr/>
          <p:nvPr/>
        </p:nvSpPr>
        <p:spPr>
          <a:xfrm>
            <a:off x="9988600" y="3247593"/>
            <a:ext cx="2156801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220DCCF-7D19-946A-82EA-100139246EB2}"/>
              </a:ext>
            </a:extLst>
          </p:cNvPr>
          <p:cNvSpPr/>
          <p:nvPr/>
        </p:nvSpPr>
        <p:spPr>
          <a:xfrm>
            <a:off x="7504970" y="3256159"/>
            <a:ext cx="2429104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B26DA3A-E0A8-30EA-D66E-47D9E1054291}"/>
              </a:ext>
            </a:extLst>
          </p:cNvPr>
          <p:cNvSpPr/>
          <p:nvPr/>
        </p:nvSpPr>
        <p:spPr>
          <a:xfrm>
            <a:off x="5027789" y="3256160"/>
            <a:ext cx="2349473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2E94F8B-21F8-4A50-D1D9-54AA6DFDD419}"/>
              </a:ext>
            </a:extLst>
          </p:cNvPr>
          <p:cNvSpPr/>
          <p:nvPr/>
        </p:nvSpPr>
        <p:spPr>
          <a:xfrm>
            <a:off x="2573928" y="3256161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A50867-B1B7-4ECB-CF37-04CE4A5DD237}"/>
              </a:ext>
            </a:extLst>
          </p:cNvPr>
          <p:cNvSpPr/>
          <p:nvPr/>
        </p:nvSpPr>
        <p:spPr>
          <a:xfrm>
            <a:off x="121111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9D4053-C2A5-8C68-C5A2-5E8C79A55DC6}"/>
              </a:ext>
            </a:extLst>
          </p:cNvPr>
          <p:cNvSpPr/>
          <p:nvPr/>
        </p:nvSpPr>
        <p:spPr>
          <a:xfrm>
            <a:off x="9902891" y="1127927"/>
            <a:ext cx="2242510" cy="194734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060779-5D80-AC01-041A-341336FF69CC}"/>
              </a:ext>
            </a:extLst>
          </p:cNvPr>
          <p:cNvSpPr/>
          <p:nvPr/>
        </p:nvSpPr>
        <p:spPr>
          <a:xfrm>
            <a:off x="745744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82DBDB-ED8F-E941-F7E7-2F8828ECD4FC}"/>
              </a:ext>
            </a:extLst>
          </p:cNvPr>
          <p:cNvSpPr/>
          <p:nvPr/>
        </p:nvSpPr>
        <p:spPr>
          <a:xfrm>
            <a:off x="5012001" y="1140181"/>
            <a:ext cx="2365261" cy="1947347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8592B9-E3FE-A34B-0EEC-CD313DAF6DA4}"/>
              </a:ext>
            </a:extLst>
          </p:cNvPr>
          <p:cNvSpPr/>
          <p:nvPr/>
        </p:nvSpPr>
        <p:spPr>
          <a:xfrm>
            <a:off x="256655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44F93A-A401-95FA-7990-A21A37FD065F}"/>
              </a:ext>
            </a:extLst>
          </p:cNvPr>
          <p:cNvSpPr/>
          <p:nvPr/>
        </p:nvSpPr>
        <p:spPr>
          <a:xfrm>
            <a:off x="121111" y="4093300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7654832-7076-CB1E-6856-B8B9635FE633}"/>
              </a:ext>
            </a:extLst>
          </p:cNvPr>
          <p:cNvSpPr/>
          <p:nvPr/>
        </p:nvSpPr>
        <p:spPr>
          <a:xfrm>
            <a:off x="9877923" y="4081045"/>
            <a:ext cx="2267478" cy="188880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8E966F3-894D-D7BE-E3BF-A5A0082D0E02}"/>
              </a:ext>
            </a:extLst>
          </p:cNvPr>
          <p:cNvSpPr/>
          <p:nvPr/>
        </p:nvSpPr>
        <p:spPr>
          <a:xfrm>
            <a:off x="7444962" y="4093301"/>
            <a:ext cx="2365261" cy="187654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8D388B7-FE52-E6BF-902B-C29671479BFE}"/>
              </a:ext>
            </a:extLst>
          </p:cNvPr>
          <p:cNvSpPr/>
          <p:nvPr/>
        </p:nvSpPr>
        <p:spPr>
          <a:xfrm>
            <a:off x="5012001" y="4093300"/>
            <a:ext cx="2365261" cy="192654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06862C8-3DA6-9B40-6036-86413F1F1948}"/>
              </a:ext>
            </a:extLst>
          </p:cNvPr>
          <p:cNvSpPr/>
          <p:nvPr/>
        </p:nvSpPr>
        <p:spPr>
          <a:xfrm>
            <a:off x="2566556" y="4093301"/>
            <a:ext cx="2365261" cy="1926542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697576E-9A1F-FED2-C475-3432DDCB3C05}"/>
              </a:ext>
            </a:extLst>
          </p:cNvPr>
          <p:cNvSpPr/>
          <p:nvPr/>
        </p:nvSpPr>
        <p:spPr>
          <a:xfrm>
            <a:off x="113566" y="6078863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CDF3D1F-EEDA-BFAE-F0B2-B3049A6DF82B}"/>
              </a:ext>
            </a:extLst>
          </p:cNvPr>
          <p:cNvSpPr/>
          <p:nvPr/>
        </p:nvSpPr>
        <p:spPr>
          <a:xfrm>
            <a:off x="9888790" y="6074916"/>
            <a:ext cx="2281485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56639F1-AE95-3E80-C1CD-374AFAAD8D36}"/>
              </a:ext>
            </a:extLst>
          </p:cNvPr>
          <p:cNvSpPr/>
          <p:nvPr/>
        </p:nvSpPr>
        <p:spPr>
          <a:xfrm>
            <a:off x="7459505" y="6092169"/>
            <a:ext cx="2365261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A0273EB-2EFD-7584-FC40-F043E742497C}"/>
              </a:ext>
            </a:extLst>
          </p:cNvPr>
          <p:cNvSpPr/>
          <p:nvPr/>
        </p:nvSpPr>
        <p:spPr>
          <a:xfrm>
            <a:off x="5006515" y="6078863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685DF6D-9810-67CE-D2FC-640CEB442F64}"/>
              </a:ext>
            </a:extLst>
          </p:cNvPr>
          <p:cNvSpPr/>
          <p:nvPr/>
        </p:nvSpPr>
        <p:spPr>
          <a:xfrm>
            <a:off x="2566556" y="6085516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00000000-0008-0000-0100-00006D0000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984" y="1175331"/>
            <a:ext cx="2315514" cy="189994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6378" y="1170574"/>
            <a:ext cx="2345439" cy="1899940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0000000-0008-0000-0100-0000070000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0679" y="1170574"/>
            <a:ext cx="2366846" cy="1926541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7A229AC2-A352-49CA-96D8-9204878944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62930" y="1138842"/>
            <a:ext cx="2354291" cy="1946169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008ECFE3-6E9F-403F-8174-361FBFCC63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27765" y="1127927"/>
            <a:ext cx="2242510" cy="1942587"/>
          </a:xfrm>
          <a:prstGeom prst="rect">
            <a:avLst/>
          </a:prstGeom>
        </p:spPr>
      </p:pic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00000000-0008-0000-0100-000008000000}"/>
              </a:ext>
            </a:extLst>
          </p:cNvPr>
          <p:cNvCxnSpPr>
            <a:cxnSpLocks/>
          </p:cNvCxnSpPr>
          <p:nvPr/>
        </p:nvCxnSpPr>
        <p:spPr>
          <a:xfrm flipV="1">
            <a:off x="427750" y="2768683"/>
            <a:ext cx="0" cy="6396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6" name="Ellipse 55">
            <a:extLst>
              <a:ext uri="{FF2B5EF4-FFF2-40B4-BE49-F238E27FC236}">
                <a16:creationId xmlns:a16="http://schemas.microsoft.com/office/drawing/2014/main" id="{00000000-0008-0000-0100-00001B000000}"/>
              </a:ext>
            </a:extLst>
          </p:cNvPr>
          <p:cNvSpPr/>
          <p:nvPr/>
        </p:nvSpPr>
        <p:spPr>
          <a:xfrm>
            <a:off x="1985971" y="2747636"/>
            <a:ext cx="558047" cy="55210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00000000-0008-0000-0100-000008000000}"/>
              </a:ext>
            </a:extLst>
          </p:cNvPr>
          <p:cNvCxnSpPr/>
          <p:nvPr/>
        </p:nvCxnSpPr>
        <p:spPr>
          <a:xfrm flipV="1">
            <a:off x="2263366" y="3100917"/>
            <a:ext cx="7004" cy="30736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0" name="ZoneTexte 59">
            <a:extLst>
              <a:ext uri="{FF2B5EF4-FFF2-40B4-BE49-F238E27FC236}">
                <a16:creationId xmlns:a16="http://schemas.microsoft.com/office/drawing/2014/main" id="{FE2EF94A-F90F-C8BE-1B09-DA5E56A4FA5D}"/>
              </a:ext>
            </a:extLst>
          </p:cNvPr>
          <p:cNvSpPr txBox="1"/>
          <p:nvPr/>
        </p:nvSpPr>
        <p:spPr>
          <a:xfrm>
            <a:off x="96748" y="3421225"/>
            <a:ext cx="1223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RESET ALARME</a:t>
            </a:r>
            <a:endParaRPr lang="fr-CI" sz="1200" dirty="0"/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5A4BEAEE-6D5A-30C0-F84E-003202FA7894}"/>
              </a:ext>
            </a:extLst>
          </p:cNvPr>
          <p:cNvSpPr txBox="1"/>
          <p:nvPr/>
        </p:nvSpPr>
        <p:spPr>
          <a:xfrm>
            <a:off x="1233390" y="3419519"/>
            <a:ext cx="1223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PAGE ACCEUIL</a:t>
            </a:r>
            <a:endParaRPr lang="fr-CI" sz="1200" dirty="0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00000000-0008-0000-0100-000012000000}"/>
              </a:ext>
            </a:extLst>
          </p:cNvPr>
          <p:cNvSpPr/>
          <p:nvPr/>
        </p:nvSpPr>
        <p:spPr>
          <a:xfrm>
            <a:off x="4443050" y="2669456"/>
            <a:ext cx="563465" cy="55249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2799D334-5086-89D7-37F7-21864383BFF9}"/>
              </a:ext>
            </a:extLst>
          </p:cNvPr>
          <p:cNvSpPr txBox="1"/>
          <p:nvPr/>
        </p:nvSpPr>
        <p:spPr>
          <a:xfrm>
            <a:off x="2697320" y="3401023"/>
            <a:ext cx="2184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PRESSER TOUCHE « PLUS »</a:t>
            </a:r>
            <a:endParaRPr lang="fr-CI" sz="1200" dirty="0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00000000-0008-0000-0100-000014000000}"/>
              </a:ext>
            </a:extLst>
          </p:cNvPr>
          <p:cNvSpPr/>
          <p:nvPr/>
        </p:nvSpPr>
        <p:spPr>
          <a:xfrm>
            <a:off x="6972911" y="1720397"/>
            <a:ext cx="558048" cy="55210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EC107D01-FBBB-8AED-F838-FF3739C62448}"/>
              </a:ext>
            </a:extLst>
          </p:cNvPr>
          <p:cNvSpPr txBox="1"/>
          <p:nvPr/>
        </p:nvSpPr>
        <p:spPr>
          <a:xfrm>
            <a:off x="5127123" y="3408286"/>
            <a:ext cx="2184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PRESSER TOUCHE « CONFIG »</a:t>
            </a:r>
            <a:endParaRPr lang="fr-CI" sz="1200" dirty="0"/>
          </a:p>
        </p:txBody>
      </p:sp>
      <p:sp>
        <p:nvSpPr>
          <p:cNvPr id="66" name="Ellipse 65">
            <a:extLst>
              <a:ext uri="{FF2B5EF4-FFF2-40B4-BE49-F238E27FC236}">
                <a16:creationId xmlns:a16="http://schemas.microsoft.com/office/drawing/2014/main" id="{55698A7F-B8AF-196D-396F-509079AB4E31}"/>
              </a:ext>
            </a:extLst>
          </p:cNvPr>
          <p:cNvSpPr/>
          <p:nvPr/>
        </p:nvSpPr>
        <p:spPr>
          <a:xfrm>
            <a:off x="9378442" y="1097517"/>
            <a:ext cx="558048" cy="55210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C2F5F771-BAAA-8F6B-01B0-562F242A8004}"/>
              </a:ext>
            </a:extLst>
          </p:cNvPr>
          <p:cNvSpPr txBox="1"/>
          <p:nvPr/>
        </p:nvSpPr>
        <p:spPr>
          <a:xfrm>
            <a:off x="7704402" y="3414316"/>
            <a:ext cx="2184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PRESSER TOUCHE « PLUS »</a:t>
            </a:r>
            <a:endParaRPr lang="fr-CI" sz="1200" dirty="0"/>
          </a:p>
        </p:txBody>
      </p:sp>
      <p:sp>
        <p:nvSpPr>
          <p:cNvPr id="68" name="Ellipse 67">
            <a:extLst>
              <a:ext uri="{FF2B5EF4-FFF2-40B4-BE49-F238E27FC236}">
                <a16:creationId xmlns:a16="http://schemas.microsoft.com/office/drawing/2014/main" id="{00000000-0008-0000-0100-000023000000}"/>
              </a:ext>
            </a:extLst>
          </p:cNvPr>
          <p:cNvSpPr/>
          <p:nvPr/>
        </p:nvSpPr>
        <p:spPr>
          <a:xfrm>
            <a:off x="10079460" y="1097102"/>
            <a:ext cx="558048" cy="5521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E1084E71-C0F4-47F8-AD8A-B66C237B39B8}"/>
              </a:ext>
            </a:extLst>
          </p:cNvPr>
          <p:cNvSpPr txBox="1"/>
          <p:nvPr/>
        </p:nvSpPr>
        <p:spPr>
          <a:xfrm>
            <a:off x="10061782" y="3419519"/>
            <a:ext cx="2184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PRESSER  « ENTRETIEN »</a:t>
            </a:r>
            <a:endParaRPr lang="fr-CI" sz="1200" dirty="0"/>
          </a:p>
        </p:txBody>
      </p:sp>
      <p:pic>
        <p:nvPicPr>
          <p:cNvPr id="72" name="Image 71">
            <a:extLst>
              <a:ext uri="{FF2B5EF4-FFF2-40B4-BE49-F238E27FC236}">
                <a16:creationId xmlns:a16="http://schemas.microsoft.com/office/drawing/2014/main" id="{00000000-0008-0000-0100-00000F00000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111" y="4096115"/>
            <a:ext cx="2354292" cy="1923726"/>
          </a:xfrm>
          <a:prstGeom prst="rect">
            <a:avLst/>
          </a:prstGeom>
        </p:spPr>
      </p:pic>
      <p:sp>
        <p:nvSpPr>
          <p:cNvPr id="73" name="ZoneTexte 72">
            <a:extLst>
              <a:ext uri="{FF2B5EF4-FFF2-40B4-BE49-F238E27FC236}">
                <a16:creationId xmlns:a16="http://schemas.microsoft.com/office/drawing/2014/main" id="{B1DA74E6-78E6-D326-759B-90FBC5283254}"/>
              </a:ext>
            </a:extLst>
          </p:cNvPr>
          <p:cNvSpPr txBox="1"/>
          <p:nvPr/>
        </p:nvSpPr>
        <p:spPr>
          <a:xfrm>
            <a:off x="227648" y="6207493"/>
            <a:ext cx="2184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PRESSER « ENTRETIEN »</a:t>
            </a:r>
            <a:endParaRPr lang="fr-CI" sz="1200" dirty="0"/>
          </a:p>
        </p:txBody>
      </p:sp>
      <p:sp>
        <p:nvSpPr>
          <p:cNvPr id="74" name="Ellipse 73">
            <a:extLst>
              <a:ext uri="{FF2B5EF4-FFF2-40B4-BE49-F238E27FC236}">
                <a16:creationId xmlns:a16="http://schemas.microsoft.com/office/drawing/2014/main" id="{00000000-0008-0000-0100-000023000000}"/>
              </a:ext>
            </a:extLst>
          </p:cNvPr>
          <p:cNvSpPr/>
          <p:nvPr/>
        </p:nvSpPr>
        <p:spPr>
          <a:xfrm>
            <a:off x="246144" y="4116524"/>
            <a:ext cx="558048" cy="5521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pic>
        <p:nvPicPr>
          <p:cNvPr id="75" name="Image 74">
            <a:extLst>
              <a:ext uri="{FF2B5EF4-FFF2-40B4-BE49-F238E27FC236}">
                <a16:creationId xmlns:a16="http://schemas.microsoft.com/office/drawing/2014/main" id="{63331BA0-035E-452D-BD19-00ACF6D43E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79372" y="4093300"/>
            <a:ext cx="2354292" cy="1926541"/>
          </a:xfrm>
          <a:prstGeom prst="rect">
            <a:avLst/>
          </a:prstGeom>
        </p:spPr>
      </p:pic>
      <p:sp>
        <p:nvSpPr>
          <p:cNvPr id="76" name="Ellipse 75">
            <a:extLst>
              <a:ext uri="{FF2B5EF4-FFF2-40B4-BE49-F238E27FC236}">
                <a16:creationId xmlns:a16="http://schemas.microsoft.com/office/drawing/2014/main" id="{82691FB7-FAA1-62AD-9FE6-1D81905FF24A}"/>
              </a:ext>
            </a:extLst>
          </p:cNvPr>
          <p:cNvSpPr/>
          <p:nvPr/>
        </p:nvSpPr>
        <p:spPr>
          <a:xfrm>
            <a:off x="2473302" y="4907192"/>
            <a:ext cx="558048" cy="5521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309ADF7B-FF25-81A0-EF54-805F934B2EC4}"/>
              </a:ext>
            </a:extLst>
          </p:cNvPr>
          <p:cNvSpPr txBox="1"/>
          <p:nvPr/>
        </p:nvSpPr>
        <p:spPr>
          <a:xfrm>
            <a:off x="2642377" y="6115159"/>
            <a:ext cx="2184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PRESSER « COMMANDES MANUELLES »</a:t>
            </a:r>
            <a:endParaRPr lang="fr-CI" sz="1200" dirty="0"/>
          </a:p>
        </p:txBody>
      </p:sp>
      <p:pic>
        <p:nvPicPr>
          <p:cNvPr id="78" name="Image 77">
            <a:extLst>
              <a:ext uri="{FF2B5EF4-FFF2-40B4-BE49-F238E27FC236}">
                <a16:creationId xmlns:a16="http://schemas.microsoft.com/office/drawing/2014/main" id="{534CB325-8613-4D29-82FB-BFAA754230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05054" y="4113261"/>
            <a:ext cx="2361198" cy="1913174"/>
          </a:xfrm>
          <a:prstGeom prst="rect">
            <a:avLst/>
          </a:prstGeom>
        </p:spPr>
      </p:pic>
      <p:sp>
        <p:nvSpPr>
          <p:cNvPr id="84" name="Ellipse 83">
            <a:extLst>
              <a:ext uri="{FF2B5EF4-FFF2-40B4-BE49-F238E27FC236}">
                <a16:creationId xmlns:a16="http://schemas.microsoft.com/office/drawing/2014/main" id="{00000000-0008-0000-0100-00002C000000}"/>
              </a:ext>
            </a:extLst>
          </p:cNvPr>
          <p:cNvSpPr/>
          <p:nvPr/>
        </p:nvSpPr>
        <p:spPr>
          <a:xfrm>
            <a:off x="5427437" y="5024130"/>
            <a:ext cx="234293" cy="25173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I" sz="1100" kern="1200"/>
              <a:t>1</a:t>
            </a:r>
          </a:p>
        </p:txBody>
      </p:sp>
      <p:sp>
        <p:nvSpPr>
          <p:cNvPr id="85" name="Ellipse 84">
            <a:extLst>
              <a:ext uri="{FF2B5EF4-FFF2-40B4-BE49-F238E27FC236}">
                <a16:creationId xmlns:a16="http://schemas.microsoft.com/office/drawing/2014/main" id="{00000000-0008-0000-0100-00002D000000}"/>
              </a:ext>
            </a:extLst>
          </p:cNvPr>
          <p:cNvSpPr/>
          <p:nvPr/>
        </p:nvSpPr>
        <p:spPr>
          <a:xfrm>
            <a:off x="5717760" y="5017125"/>
            <a:ext cx="239711" cy="25173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I" sz="1100" kern="1200"/>
              <a:t>2</a:t>
            </a:r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00000000-0008-0000-0100-00002E000000}"/>
              </a:ext>
            </a:extLst>
          </p:cNvPr>
          <p:cNvSpPr/>
          <p:nvPr/>
        </p:nvSpPr>
        <p:spPr>
          <a:xfrm>
            <a:off x="6275807" y="5017126"/>
            <a:ext cx="239711" cy="25173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I" sz="1100" kern="1200"/>
              <a:t>4</a:t>
            </a:r>
          </a:p>
        </p:txBody>
      </p:sp>
      <p:sp>
        <p:nvSpPr>
          <p:cNvPr id="87" name="Ellipse 86">
            <a:extLst>
              <a:ext uri="{FF2B5EF4-FFF2-40B4-BE49-F238E27FC236}">
                <a16:creationId xmlns:a16="http://schemas.microsoft.com/office/drawing/2014/main" id="{00000000-0008-0000-0100-00002F000000}"/>
              </a:ext>
            </a:extLst>
          </p:cNvPr>
          <p:cNvSpPr/>
          <p:nvPr/>
        </p:nvSpPr>
        <p:spPr>
          <a:xfrm>
            <a:off x="6004815" y="5015445"/>
            <a:ext cx="239712" cy="25173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I" sz="1100" kern="1200"/>
              <a:t>3</a:t>
            </a:r>
          </a:p>
        </p:txBody>
      </p:sp>
      <p:sp>
        <p:nvSpPr>
          <p:cNvPr id="88" name="ZoneTexte 87">
            <a:extLst>
              <a:ext uri="{FF2B5EF4-FFF2-40B4-BE49-F238E27FC236}">
                <a16:creationId xmlns:a16="http://schemas.microsoft.com/office/drawing/2014/main" id="{D6400B12-CB48-F6E6-8C79-A5BCA0FB4238}"/>
              </a:ext>
            </a:extLst>
          </p:cNvPr>
          <p:cNvSpPr txBox="1"/>
          <p:nvPr/>
        </p:nvSpPr>
        <p:spPr>
          <a:xfrm>
            <a:off x="5032477" y="6085516"/>
            <a:ext cx="2184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PRESSER « OUVERTURE TRAPPES 1;2;3;4 »</a:t>
            </a:r>
            <a:endParaRPr lang="fr-CI" sz="1200" dirty="0"/>
          </a:p>
        </p:txBody>
      </p:sp>
      <p:pic>
        <p:nvPicPr>
          <p:cNvPr id="89" name="Image 88">
            <a:extLst>
              <a:ext uri="{FF2B5EF4-FFF2-40B4-BE49-F238E27FC236}">
                <a16:creationId xmlns:a16="http://schemas.microsoft.com/office/drawing/2014/main" id="{C82D95F8-F9B3-4763-8A98-D56CFCCAE9F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60499" y="4081045"/>
            <a:ext cx="2359151" cy="1876546"/>
          </a:xfrm>
          <a:prstGeom prst="rect">
            <a:avLst/>
          </a:prstGeom>
        </p:spPr>
      </p:pic>
      <p:sp>
        <p:nvSpPr>
          <p:cNvPr id="90" name="ZoneTexte 89">
            <a:extLst>
              <a:ext uri="{FF2B5EF4-FFF2-40B4-BE49-F238E27FC236}">
                <a16:creationId xmlns:a16="http://schemas.microsoft.com/office/drawing/2014/main" id="{E95ABFBF-85EF-91AC-226B-91883852787E}"/>
              </a:ext>
            </a:extLst>
          </p:cNvPr>
          <p:cNvSpPr txBox="1"/>
          <p:nvPr/>
        </p:nvSpPr>
        <p:spPr>
          <a:xfrm>
            <a:off x="7565690" y="6116177"/>
            <a:ext cx="2184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PUSH ET TIRER LA TRAPPE</a:t>
            </a:r>
            <a:endParaRPr lang="fr-CI" sz="1200" dirty="0"/>
          </a:p>
        </p:txBody>
      </p:sp>
      <p:pic>
        <p:nvPicPr>
          <p:cNvPr id="91" name="Image 90">
            <a:extLst>
              <a:ext uri="{FF2B5EF4-FFF2-40B4-BE49-F238E27FC236}">
                <a16:creationId xmlns:a16="http://schemas.microsoft.com/office/drawing/2014/main" id="{00000000-0008-0000-0100-00005B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84783" y="4090250"/>
            <a:ext cx="2267478" cy="1867341"/>
          </a:xfrm>
          <a:prstGeom prst="rect">
            <a:avLst/>
          </a:prstGeom>
        </p:spPr>
      </p:pic>
      <p:sp>
        <p:nvSpPr>
          <p:cNvPr id="92" name="Ellipse 91">
            <a:extLst>
              <a:ext uri="{FF2B5EF4-FFF2-40B4-BE49-F238E27FC236}">
                <a16:creationId xmlns:a16="http://schemas.microsoft.com/office/drawing/2014/main" id="{00000000-0008-0000-0100-00005D000000}"/>
              </a:ext>
            </a:extLst>
          </p:cNvPr>
          <p:cNvSpPr/>
          <p:nvPr/>
        </p:nvSpPr>
        <p:spPr>
          <a:xfrm>
            <a:off x="11512841" y="5069848"/>
            <a:ext cx="558048" cy="552101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6DB76154-F892-9B41-A185-401635703690}"/>
              </a:ext>
            </a:extLst>
          </p:cNvPr>
          <p:cNvSpPr txBox="1"/>
          <p:nvPr/>
        </p:nvSpPr>
        <p:spPr>
          <a:xfrm>
            <a:off x="9926328" y="6113371"/>
            <a:ext cx="2281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TIRER VERS VOUS POUR OUVRIR LA TRAPPE MANUELLE</a:t>
            </a:r>
            <a:endParaRPr lang="fr-CI" sz="1200" dirty="0"/>
          </a:p>
        </p:txBody>
      </p:sp>
    </p:spTree>
    <p:extLst>
      <p:ext uri="{BB962C8B-B14F-4D97-AF65-F5344CB8AC3E}">
        <p14:creationId xmlns:p14="http://schemas.microsoft.com/office/powerpoint/2010/main" val="3121671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F3659-54B9-60F2-6514-018DA0DAB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BE7529-D2D9-6BD6-BBEA-75B16AFE4A65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FCF671-5EEC-7CC0-6BD6-35CE9A01514E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051EBF-5BAD-56AF-8A81-5C6DD864565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AC0FA9-616A-42D2-570A-C41D81CF23B9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3/3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D8C6F4C-2723-64F7-F721-07481E2C44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B69DC55-1A9A-708A-660C-77CC0C732E3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NETTOYAGE DOSEUR PONDERAL CINCINATTI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1AB1648A-7039-004F-1599-D02A4ED93D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711F1867-5F28-885D-7187-C7D9046A2947}"/>
              </a:ext>
            </a:extLst>
          </p:cNvPr>
          <p:cNvSpPr/>
          <p:nvPr/>
        </p:nvSpPr>
        <p:spPr>
          <a:xfrm>
            <a:off x="96747" y="3256162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E2FA0F9-AA62-6CEE-C4BD-BAECF48B5A9A}"/>
              </a:ext>
            </a:extLst>
          </p:cNvPr>
          <p:cNvSpPr/>
          <p:nvPr/>
        </p:nvSpPr>
        <p:spPr>
          <a:xfrm>
            <a:off x="9988600" y="3247593"/>
            <a:ext cx="2156801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F2D0CE2-C384-C52E-AA46-5C5385FB3B9F}"/>
              </a:ext>
            </a:extLst>
          </p:cNvPr>
          <p:cNvSpPr/>
          <p:nvPr/>
        </p:nvSpPr>
        <p:spPr>
          <a:xfrm>
            <a:off x="7504970" y="3256159"/>
            <a:ext cx="2429104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CC9FEE1-14FC-0A6D-81F2-18C4F02A4176}"/>
              </a:ext>
            </a:extLst>
          </p:cNvPr>
          <p:cNvSpPr/>
          <p:nvPr/>
        </p:nvSpPr>
        <p:spPr>
          <a:xfrm>
            <a:off x="5027789" y="3256160"/>
            <a:ext cx="2349473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28FDF6B-A2C8-1CC9-BA9C-646ABABB4074}"/>
              </a:ext>
            </a:extLst>
          </p:cNvPr>
          <p:cNvSpPr/>
          <p:nvPr/>
        </p:nvSpPr>
        <p:spPr>
          <a:xfrm>
            <a:off x="2573928" y="3256161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8EAB49F-C3BE-FD83-35F3-05D61EE79A41}"/>
              </a:ext>
            </a:extLst>
          </p:cNvPr>
          <p:cNvSpPr/>
          <p:nvPr/>
        </p:nvSpPr>
        <p:spPr>
          <a:xfrm>
            <a:off x="121111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B19589-0A2D-1370-34B6-483CE3D191FB}"/>
              </a:ext>
            </a:extLst>
          </p:cNvPr>
          <p:cNvSpPr/>
          <p:nvPr/>
        </p:nvSpPr>
        <p:spPr>
          <a:xfrm>
            <a:off x="9902891" y="1127927"/>
            <a:ext cx="2242510" cy="194734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C4B280-F66F-B3E2-5731-90144CB0B1C9}"/>
              </a:ext>
            </a:extLst>
          </p:cNvPr>
          <p:cNvSpPr/>
          <p:nvPr/>
        </p:nvSpPr>
        <p:spPr>
          <a:xfrm>
            <a:off x="745744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D300A0-437A-0507-F0D9-921713EBF0EB}"/>
              </a:ext>
            </a:extLst>
          </p:cNvPr>
          <p:cNvSpPr/>
          <p:nvPr/>
        </p:nvSpPr>
        <p:spPr>
          <a:xfrm>
            <a:off x="5012001" y="1140181"/>
            <a:ext cx="2365261" cy="1947347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FC4A13-37AD-A50C-4882-A189B5701AA5}"/>
              </a:ext>
            </a:extLst>
          </p:cNvPr>
          <p:cNvSpPr/>
          <p:nvPr/>
        </p:nvSpPr>
        <p:spPr>
          <a:xfrm>
            <a:off x="256655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A2C2C8-B152-F206-9DF5-D24360FA7F96}"/>
              </a:ext>
            </a:extLst>
          </p:cNvPr>
          <p:cNvSpPr/>
          <p:nvPr/>
        </p:nvSpPr>
        <p:spPr>
          <a:xfrm>
            <a:off x="121111" y="4093300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6832D7-F2F6-8603-1797-B0CB00F65611}"/>
              </a:ext>
            </a:extLst>
          </p:cNvPr>
          <p:cNvSpPr/>
          <p:nvPr/>
        </p:nvSpPr>
        <p:spPr>
          <a:xfrm>
            <a:off x="9877923" y="4081045"/>
            <a:ext cx="2267478" cy="188880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57FC12-904B-AA80-8143-3759B61C0A85}"/>
              </a:ext>
            </a:extLst>
          </p:cNvPr>
          <p:cNvSpPr/>
          <p:nvPr/>
        </p:nvSpPr>
        <p:spPr>
          <a:xfrm>
            <a:off x="7444962" y="4093301"/>
            <a:ext cx="2365261" cy="187654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9B884E7-753E-2E4C-0C86-CA1B710403E4}"/>
              </a:ext>
            </a:extLst>
          </p:cNvPr>
          <p:cNvSpPr/>
          <p:nvPr/>
        </p:nvSpPr>
        <p:spPr>
          <a:xfrm>
            <a:off x="5012001" y="4093300"/>
            <a:ext cx="2365261" cy="192654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3C3E2DB-0909-1E5E-7F89-64B96982911B}"/>
              </a:ext>
            </a:extLst>
          </p:cNvPr>
          <p:cNvSpPr/>
          <p:nvPr/>
        </p:nvSpPr>
        <p:spPr>
          <a:xfrm>
            <a:off x="2566556" y="4093301"/>
            <a:ext cx="2365261" cy="1926542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A4D6E5A-96C8-EB55-0FEE-C844CFA6776B}"/>
              </a:ext>
            </a:extLst>
          </p:cNvPr>
          <p:cNvSpPr/>
          <p:nvPr/>
        </p:nvSpPr>
        <p:spPr>
          <a:xfrm>
            <a:off x="113566" y="6078863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428F6D8-12C5-5EF1-2DBB-4BE6FFD0E723}"/>
              </a:ext>
            </a:extLst>
          </p:cNvPr>
          <p:cNvSpPr/>
          <p:nvPr/>
        </p:nvSpPr>
        <p:spPr>
          <a:xfrm>
            <a:off x="9888790" y="6074916"/>
            <a:ext cx="2281485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29870DC-83EE-AFB9-BF8A-EAC97C216DB1}"/>
              </a:ext>
            </a:extLst>
          </p:cNvPr>
          <p:cNvSpPr/>
          <p:nvPr/>
        </p:nvSpPr>
        <p:spPr>
          <a:xfrm>
            <a:off x="7459505" y="6092169"/>
            <a:ext cx="2365261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E346E34-4E13-D03B-73CF-77B46A9B7719}"/>
              </a:ext>
            </a:extLst>
          </p:cNvPr>
          <p:cNvSpPr/>
          <p:nvPr/>
        </p:nvSpPr>
        <p:spPr>
          <a:xfrm>
            <a:off x="5006515" y="6078863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803AB73-501E-2435-B424-92A870190914}"/>
              </a:ext>
            </a:extLst>
          </p:cNvPr>
          <p:cNvSpPr/>
          <p:nvPr/>
        </p:nvSpPr>
        <p:spPr>
          <a:xfrm>
            <a:off x="2566556" y="6085516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0000000-0008-0000-0100-00005F0000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706" y="1156412"/>
            <a:ext cx="2350665" cy="191886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6653C0E7-ACCC-9007-15A8-3643D9A4B9B4}"/>
              </a:ext>
            </a:extLst>
          </p:cNvPr>
          <p:cNvSpPr txBox="1"/>
          <p:nvPr/>
        </p:nvSpPr>
        <p:spPr>
          <a:xfrm>
            <a:off x="196081" y="3376223"/>
            <a:ext cx="2184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OUVRIR LA VIDANGE</a:t>
            </a:r>
            <a:endParaRPr lang="fr-CI" sz="1200" dirty="0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00000000-0008-0000-0100-00005E000000}"/>
              </a:ext>
            </a:extLst>
          </p:cNvPr>
          <p:cNvSpPr/>
          <p:nvPr/>
        </p:nvSpPr>
        <p:spPr>
          <a:xfrm>
            <a:off x="1367500" y="2508760"/>
            <a:ext cx="558047" cy="55249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00000000-0008-0000-0100-0000600000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0759" y="1140181"/>
            <a:ext cx="2352905" cy="1921077"/>
          </a:xfrm>
          <a:prstGeom prst="rect">
            <a:avLst/>
          </a:prstGeom>
        </p:spPr>
      </p:pic>
      <p:sp>
        <p:nvSpPr>
          <p:cNvPr id="19" name="Ellipse 18">
            <a:extLst>
              <a:ext uri="{FF2B5EF4-FFF2-40B4-BE49-F238E27FC236}">
                <a16:creationId xmlns:a16="http://schemas.microsoft.com/office/drawing/2014/main" id="{00000000-0008-0000-0100-000061000000}"/>
              </a:ext>
            </a:extLst>
          </p:cNvPr>
          <p:cNvSpPr/>
          <p:nvPr/>
        </p:nvSpPr>
        <p:spPr>
          <a:xfrm>
            <a:off x="3280810" y="2202731"/>
            <a:ext cx="558047" cy="55249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74A99F3-2150-E0A0-20E6-EB0F9648412E}"/>
              </a:ext>
            </a:extLst>
          </p:cNvPr>
          <p:cNvSpPr txBox="1"/>
          <p:nvPr/>
        </p:nvSpPr>
        <p:spPr>
          <a:xfrm>
            <a:off x="2646718" y="3283889"/>
            <a:ext cx="2184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SORTIR LES CANNES D ASPIRATION</a:t>
            </a:r>
            <a:endParaRPr lang="fr-CI" sz="1200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0000000-0008-0000-0100-0000620000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4285" y="1156412"/>
            <a:ext cx="2351966" cy="1926541"/>
          </a:xfrm>
          <a:prstGeom prst="rect">
            <a:avLst/>
          </a:prstGeom>
        </p:spPr>
      </p:pic>
      <p:sp>
        <p:nvSpPr>
          <p:cNvPr id="23" name="Ellipse 22">
            <a:extLst>
              <a:ext uri="{FF2B5EF4-FFF2-40B4-BE49-F238E27FC236}">
                <a16:creationId xmlns:a16="http://schemas.microsoft.com/office/drawing/2014/main" id="{0862B3A4-2965-3FAD-46D6-A99C7504C1A6}"/>
              </a:ext>
            </a:extLst>
          </p:cNvPr>
          <p:cNvSpPr/>
          <p:nvPr/>
        </p:nvSpPr>
        <p:spPr>
          <a:xfrm>
            <a:off x="5537953" y="2115905"/>
            <a:ext cx="558047" cy="55249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A17667D-4550-301A-1143-889AB0404FA6}"/>
              </a:ext>
            </a:extLst>
          </p:cNvPr>
          <p:cNvSpPr txBox="1"/>
          <p:nvPr/>
        </p:nvSpPr>
        <p:spPr>
          <a:xfrm>
            <a:off x="5127123" y="3323195"/>
            <a:ext cx="2184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ASPIRATION TREMIE SUR « ON »</a:t>
            </a:r>
            <a:endParaRPr lang="fr-CI" sz="1200" dirty="0"/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B4E278A9-E719-4A43-ACC1-74BB5C3811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55598" y="1161486"/>
            <a:ext cx="2354626" cy="1899771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D86E631D-CFEB-8737-6ACA-3201A9986AE4}"/>
              </a:ext>
            </a:extLst>
          </p:cNvPr>
          <p:cNvSpPr txBox="1"/>
          <p:nvPr/>
        </p:nvSpPr>
        <p:spPr>
          <a:xfrm>
            <a:off x="7638319" y="3283889"/>
            <a:ext cx="2184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L’ ASPIRATEUR VIDE LES TUYAUX</a:t>
            </a:r>
            <a:endParaRPr lang="fr-CI" sz="1200" dirty="0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00000000-0008-0000-0100-00004B000000}"/>
              </a:ext>
            </a:extLst>
          </p:cNvPr>
          <p:cNvSpPr/>
          <p:nvPr/>
        </p:nvSpPr>
        <p:spPr>
          <a:xfrm>
            <a:off x="8082029" y="1258924"/>
            <a:ext cx="558047" cy="552101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00000000-0008-0000-0100-00006700000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12589" y="1126010"/>
            <a:ext cx="2242510" cy="1935247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17E8903A-BCBC-C907-DAB8-F21E87C37DC0}"/>
              </a:ext>
            </a:extLst>
          </p:cNvPr>
          <p:cNvSpPr txBox="1"/>
          <p:nvPr/>
        </p:nvSpPr>
        <p:spPr>
          <a:xfrm>
            <a:off x="9974806" y="3254600"/>
            <a:ext cx="2184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IDEM POUR LES ASPIRATEURS DU DOSEUR</a:t>
            </a:r>
            <a:endParaRPr lang="fr-CI" sz="1200" dirty="0"/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00000000-0008-0000-0100-0000680000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5706" y="4095165"/>
            <a:ext cx="2337596" cy="1924676"/>
          </a:xfrm>
          <a:prstGeom prst="rect">
            <a:avLst/>
          </a:prstGeom>
        </p:spPr>
      </p:pic>
      <p:sp>
        <p:nvSpPr>
          <p:cNvPr id="45" name="ZoneTexte 44">
            <a:extLst>
              <a:ext uri="{FF2B5EF4-FFF2-40B4-BE49-F238E27FC236}">
                <a16:creationId xmlns:a16="http://schemas.microsoft.com/office/drawing/2014/main" id="{387C0238-5B91-AAEB-35CB-FFE254E8A735}"/>
              </a:ext>
            </a:extLst>
          </p:cNvPr>
          <p:cNvSpPr txBox="1"/>
          <p:nvPr/>
        </p:nvSpPr>
        <p:spPr>
          <a:xfrm>
            <a:off x="227835" y="6220799"/>
            <a:ext cx="2184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ALARME « ON OFF »</a:t>
            </a:r>
            <a:endParaRPr lang="fr-CI" sz="1200" dirty="0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79D2C22E-B266-5CBA-55B2-2640D5B35E94}"/>
              </a:ext>
            </a:extLst>
          </p:cNvPr>
          <p:cNvSpPr/>
          <p:nvPr/>
        </p:nvSpPr>
        <p:spPr>
          <a:xfrm>
            <a:off x="718568" y="5165321"/>
            <a:ext cx="791055" cy="776341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00000000-0008-0000-0100-00006A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82975" y="4093299"/>
            <a:ext cx="2343317" cy="1926541"/>
          </a:xfrm>
          <a:prstGeom prst="rect">
            <a:avLst/>
          </a:prstGeom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766EDF87-052E-9457-9EA2-129D7193D97B}"/>
              </a:ext>
            </a:extLst>
          </p:cNvPr>
          <p:cNvSpPr txBox="1"/>
          <p:nvPr/>
        </p:nvSpPr>
        <p:spPr>
          <a:xfrm>
            <a:off x="2587571" y="6092169"/>
            <a:ext cx="2184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REMETTRE EN PLACE BALANCE ET AGITATEUR</a:t>
            </a:r>
            <a:endParaRPr lang="fr-CI" sz="1200" dirty="0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00000000-0008-0000-0100-000046000000}"/>
              </a:ext>
            </a:extLst>
          </p:cNvPr>
          <p:cNvSpPr/>
          <p:nvPr/>
        </p:nvSpPr>
        <p:spPr>
          <a:xfrm>
            <a:off x="2924600" y="4806890"/>
            <a:ext cx="1085684" cy="91092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</p:spTree>
    <p:extLst>
      <p:ext uri="{BB962C8B-B14F-4D97-AF65-F5344CB8AC3E}">
        <p14:creationId xmlns:p14="http://schemas.microsoft.com/office/powerpoint/2010/main" val="1778434707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157</Words>
  <Application>Microsoft Office PowerPoint</Application>
  <PresentationFormat>Grand écran</PresentationFormat>
  <Paragraphs>38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1_Thème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16</cp:revision>
  <cp:lastPrinted>2026-03-12T16:52:16Z</cp:lastPrinted>
  <dcterms:created xsi:type="dcterms:W3CDTF">2026-01-19T10:50:43Z</dcterms:created>
  <dcterms:modified xsi:type="dcterms:W3CDTF">2026-03-12T17:07:08Z</dcterms:modified>
</cp:coreProperties>
</file>