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650" r:id="rId2"/>
    <p:sldId id="658" r:id="rId3"/>
    <p:sldId id="659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789376-3272-107D-9D8C-77B5B9FEB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2254311-B050-E6B4-BD31-F2DDD3635D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FA6A763-E201-3CD0-00EE-71BD501A8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21/01/2026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3D5BE6A-83B2-FF0E-F9A9-2D93808F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387C33-0CAC-7DC1-9A02-4DC761287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509511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89D143-7DE3-8501-32A9-3CA788A9E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3C6A5B6-D227-A696-3ADF-76C6AFD47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EB432C-E723-9438-B213-8D11A65B0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21/01/2026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F9C974-107C-47C8-310E-58DE99F9A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963749-787B-1DDD-EA1F-343EEC0FD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111739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861CACD-6559-D86E-22F9-010DCD9534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AC3F95F-0C79-E158-A9E6-38B746EEF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088260-BC5C-57EB-28B4-CB80B85DB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21/01/2026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8D74624-CF33-347B-85F4-3BCCF638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C1E0075-E777-6A1B-13EB-37CB2EDC3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94349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D57082-0BB6-6564-04D4-65031A8DD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FB2FDC-A380-9EFA-3D1C-641C9FACF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439D6D-E599-DEC6-A3B0-37979384C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21/01/2026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5FC0A6-B356-8169-85D7-06E606595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EBE168-309A-04DE-CD36-BC29780C0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651032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0CBFCE-C334-1316-F734-F13933D0D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37E78B-BF50-48FB-8AD3-F69EA6497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B68F84-44BB-97EA-A6C3-AAB232556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21/01/2026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797CE0-895F-1526-AAD0-11F7A8B58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06D74-CC46-74C5-3494-2C4CC1555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486507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54C528-F0AD-428C-9707-F5EAAA934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254687-E62F-29BF-C27B-3BDE058903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18103D-0E88-20CE-D014-F93362172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D6BED3-66C1-0BD5-49A8-4F1D366AE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21/01/2026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C516036-B06C-13E0-89AD-7A6E6FF4A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E526559-0FA4-3382-072D-8EBA31F6C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083856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E3A7DB-BB44-EC2A-4A55-F383F439D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A224C82-65C6-305F-6B3F-1C73F90F6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CD6B7F0-A6DE-8418-5D9D-58AD21F981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E3EE1BA-9062-EA90-0E94-2191D4D113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2AD6533-5F3A-B1E1-F3F0-49CC0FDEA6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1FFC26D-1840-2FCF-5599-1B8493D0A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21/01/2026</a:t>
            </a:fld>
            <a:endParaRPr lang="fr-CI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11510F3-0802-0E4B-4354-BF25F1DBD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3008F04-B01B-E3D2-A8E5-7703598F6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266479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AEA263-9D82-0604-3A60-4A8583634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2D257E9-B0B0-1B3B-3E5D-76FD8ABA4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21/01/2026</a:t>
            </a:fld>
            <a:endParaRPr lang="fr-CI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0F3FC3-5D03-A39B-3968-CCB148799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003520-FA88-4D34-CEAF-6C8890609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86975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EB15D52-97B9-CF28-70D3-34832093E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21/01/2026</a:t>
            </a:fld>
            <a:endParaRPr lang="fr-CI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34930F3-1DD3-83C5-961A-DF734BEF9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7ED779-1616-4DEE-ABD1-B234E8A10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230498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B6412C-F87A-01D1-836C-73D5486ED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DC5A6C-A064-5CDB-791E-200F69C48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F55959F-0E38-3B09-69A6-8018292F3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FCC18E-5821-F90E-0143-DE4166332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21/01/2026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9CC3A3-90FF-2237-A67A-97101C83A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578B8A-10A8-AF23-A8D1-B2D1E0A4E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449486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0219E0-6E50-031B-D79D-58E392F0C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5E6AAF6-A188-AD9B-4D42-9E64C92747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87CCF5-8A0E-5841-8334-8ACEF0FE5D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B382FA5-B9CB-D207-47DB-90F8818D7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21/01/2026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253C78B-E111-D628-B8F0-8BBFC4DC7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B4E3FD1-9910-DE04-128F-FF2D7C90D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230546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84EF6DE-6FA3-46DC-C39D-188C2133C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2683170-E037-44C3-6668-6464F3C9C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4CCA0F-B0B1-A460-5081-0B755D69D6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94DE10-01E5-4F59-A074-35C6BF6CC688}" type="datetimeFigureOut">
              <a:rPr lang="fr-CI" smtClean="0"/>
              <a:t>21/01/2026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83C8C4-8CFD-9C0B-5047-47F0D44872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0BCDD6-DF91-EEB0-6618-38B294763D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320989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1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.xml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slide" Target="slide1.xml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1.jpe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11" Type="http://schemas.openxmlformats.org/officeDocument/2006/relationships/image" Target="../media/image14.png"/><Relationship Id="rId5" Type="http://schemas.openxmlformats.org/officeDocument/2006/relationships/image" Target="../media/image3.sv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2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A5C86-17E5-94CE-A000-CEAE7097B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F90B5B5-D6B9-4D23-E4B1-654B67CCB8F3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4B2AB0-300A-4E1F-1A37-D06E6C01A43A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– </a:t>
            </a:r>
            <a:r>
              <a:rPr lang="fr-FR" sz="1400" b="1" dirty="0">
                <a:solidFill>
                  <a:srgbClr val="FF0000"/>
                </a:solidFill>
                <a:latin typeface="Aptos" panose="02110004020202020204"/>
              </a:rPr>
              <a:t>A15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50882C-10F9-4BE3-D1A8-DEE26A662FEF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DD7FE3-08E6-52A8-BDBC-3620EBD6E6A8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1/3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21D117-ACD8-E70B-E78A-E2E94E7BD4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155068-BD41-641C-1636-804E182FC861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MASQUES DECAROTTEURS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93CD1321-8C21-3349-1B68-5DAA3515CB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3BBBFECE-1BBD-AED7-5181-DA84614DA656}"/>
              </a:ext>
            </a:extLst>
          </p:cNvPr>
          <p:cNvSpPr txBox="1"/>
          <p:nvPr/>
        </p:nvSpPr>
        <p:spPr>
          <a:xfrm>
            <a:off x="2119814" y="1419754"/>
            <a:ext cx="7952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DEMONTAGE DES MASQUES DECAROTTEURS</a:t>
            </a:r>
            <a:endParaRPr lang="fr-CI" sz="2800" dirty="0"/>
          </a:p>
        </p:txBody>
      </p:sp>
      <p:pic>
        <p:nvPicPr>
          <p:cNvPr id="55" name="Image 54">
            <a:extLst>
              <a:ext uri="{FF2B5EF4-FFF2-40B4-BE49-F238E27FC236}">
                <a16:creationId xmlns:a16="http://schemas.microsoft.com/office/drawing/2014/main" id="{076D1A2F-4A31-5264-804F-E0D0D6B750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47" y="2345628"/>
            <a:ext cx="5566721" cy="4000366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D47FB81-9072-65A6-E2FD-A1E11F6F30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79707" y="2345627"/>
            <a:ext cx="6267912" cy="400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529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DCD1C-61AB-484E-5393-6600164DE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E4D3BFA6-CCD5-14EF-25D0-A09B239EB70A}"/>
              </a:ext>
            </a:extLst>
          </p:cNvPr>
          <p:cNvSpPr/>
          <p:nvPr/>
        </p:nvSpPr>
        <p:spPr>
          <a:xfrm>
            <a:off x="136608" y="1140181"/>
            <a:ext cx="2365261" cy="193313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D0BAAA-6A27-F3EE-3E65-60A83602E213}"/>
              </a:ext>
            </a:extLst>
          </p:cNvPr>
          <p:cNvSpPr/>
          <p:nvPr/>
        </p:nvSpPr>
        <p:spPr>
          <a:xfrm>
            <a:off x="2566556" y="1140182"/>
            <a:ext cx="2365261" cy="193665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E487EB7-4756-F94E-92CE-8468CA3CA9F3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53F54F-2C88-416C-7622-ACAD7B8CDCB5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A15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27D657-5B8D-5326-72AD-7FA0F02FB86B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A3C814-C169-4946-E803-C5B35182379A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2/3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58CFD5-003A-21D5-C07A-7DB4F7D662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171E540-3623-C070-4443-D5F805634ECA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>
                <a:solidFill>
                  <a:prstClr val="black"/>
                </a:solidFill>
              </a:rPr>
              <a:t>MASQUES DECAROTTEURS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49989628-472E-EF3D-446C-322D95C06C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8E4F72F-70DA-D102-E3A3-536E8B861227}"/>
              </a:ext>
            </a:extLst>
          </p:cNvPr>
          <p:cNvSpPr/>
          <p:nvPr/>
        </p:nvSpPr>
        <p:spPr>
          <a:xfrm>
            <a:off x="96747" y="3256162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791A894-5917-A01E-94C8-3435912D4696}"/>
              </a:ext>
            </a:extLst>
          </p:cNvPr>
          <p:cNvSpPr/>
          <p:nvPr/>
        </p:nvSpPr>
        <p:spPr>
          <a:xfrm>
            <a:off x="9948568" y="3246999"/>
            <a:ext cx="2156801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4E114B2-C8A0-8590-0522-D0DC281B0DA1}"/>
              </a:ext>
            </a:extLst>
          </p:cNvPr>
          <p:cNvSpPr/>
          <p:nvPr/>
        </p:nvSpPr>
        <p:spPr>
          <a:xfrm>
            <a:off x="7444962" y="3239375"/>
            <a:ext cx="2429104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5682CA5-A350-5832-D019-F0C27499214F}"/>
              </a:ext>
            </a:extLst>
          </p:cNvPr>
          <p:cNvSpPr/>
          <p:nvPr/>
        </p:nvSpPr>
        <p:spPr>
          <a:xfrm>
            <a:off x="5027789" y="3256160"/>
            <a:ext cx="2349473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9032AD2-63CC-6195-6B24-1EDF7DA2D06C}"/>
              </a:ext>
            </a:extLst>
          </p:cNvPr>
          <p:cNvSpPr/>
          <p:nvPr/>
        </p:nvSpPr>
        <p:spPr>
          <a:xfrm>
            <a:off x="2573928" y="3256161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C0E7F9-5D3F-5086-D2CC-036318C2A1B0}"/>
              </a:ext>
            </a:extLst>
          </p:cNvPr>
          <p:cNvSpPr/>
          <p:nvPr/>
        </p:nvSpPr>
        <p:spPr>
          <a:xfrm>
            <a:off x="9902891" y="1127927"/>
            <a:ext cx="2202478" cy="1947346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EE7279-C097-4476-FE72-925BA4A41D38}"/>
              </a:ext>
            </a:extLst>
          </p:cNvPr>
          <p:cNvSpPr/>
          <p:nvPr/>
        </p:nvSpPr>
        <p:spPr>
          <a:xfrm>
            <a:off x="7457446" y="1140182"/>
            <a:ext cx="2365261" cy="193665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211A1A0-DDFC-EA6F-5324-B7F16879D746}"/>
              </a:ext>
            </a:extLst>
          </p:cNvPr>
          <p:cNvSpPr/>
          <p:nvPr/>
        </p:nvSpPr>
        <p:spPr>
          <a:xfrm>
            <a:off x="5012001" y="1140181"/>
            <a:ext cx="2365261" cy="1947347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EE2C2DA-B1E2-AF2B-B797-EFA8938B460F}"/>
              </a:ext>
            </a:extLst>
          </p:cNvPr>
          <p:cNvSpPr/>
          <p:nvPr/>
        </p:nvSpPr>
        <p:spPr>
          <a:xfrm>
            <a:off x="121111" y="4093300"/>
            <a:ext cx="2365261" cy="193313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B0BF001-00F0-72F7-FAD0-CA3EE7A1342A}"/>
              </a:ext>
            </a:extLst>
          </p:cNvPr>
          <p:cNvSpPr/>
          <p:nvPr/>
        </p:nvSpPr>
        <p:spPr>
          <a:xfrm>
            <a:off x="9877923" y="4081045"/>
            <a:ext cx="2267478" cy="1888801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B1A741-8758-C6C0-5A4C-E3D812C82A96}"/>
              </a:ext>
            </a:extLst>
          </p:cNvPr>
          <p:cNvSpPr/>
          <p:nvPr/>
        </p:nvSpPr>
        <p:spPr>
          <a:xfrm>
            <a:off x="7444962" y="4093301"/>
            <a:ext cx="2365261" cy="1926540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7AF4950-7D01-F424-EA29-7F048363A2B9}"/>
              </a:ext>
            </a:extLst>
          </p:cNvPr>
          <p:cNvSpPr/>
          <p:nvPr/>
        </p:nvSpPr>
        <p:spPr>
          <a:xfrm>
            <a:off x="5012001" y="4093300"/>
            <a:ext cx="2365261" cy="1926541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AF23706-6BB5-F7B8-6CD0-33A051652A0A}"/>
              </a:ext>
            </a:extLst>
          </p:cNvPr>
          <p:cNvSpPr/>
          <p:nvPr/>
        </p:nvSpPr>
        <p:spPr>
          <a:xfrm>
            <a:off x="113566" y="6078863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AA0D140-898F-1BDA-7959-C6F3956F17AF}"/>
              </a:ext>
            </a:extLst>
          </p:cNvPr>
          <p:cNvSpPr/>
          <p:nvPr/>
        </p:nvSpPr>
        <p:spPr>
          <a:xfrm>
            <a:off x="9888790" y="6074916"/>
            <a:ext cx="2281485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21A9942-2F82-6A71-8959-7D9D96330ED8}"/>
              </a:ext>
            </a:extLst>
          </p:cNvPr>
          <p:cNvSpPr/>
          <p:nvPr/>
        </p:nvSpPr>
        <p:spPr>
          <a:xfrm>
            <a:off x="7459505" y="6085516"/>
            <a:ext cx="2365261" cy="52366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7EC493D-61B4-9EAA-FF13-E9926B413624}"/>
              </a:ext>
            </a:extLst>
          </p:cNvPr>
          <p:cNvSpPr/>
          <p:nvPr/>
        </p:nvSpPr>
        <p:spPr>
          <a:xfrm>
            <a:off x="5006515" y="6078863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54ABED9-507F-3842-8E41-5A0334FE6DCA}"/>
              </a:ext>
            </a:extLst>
          </p:cNvPr>
          <p:cNvSpPr/>
          <p:nvPr/>
        </p:nvSpPr>
        <p:spPr>
          <a:xfrm>
            <a:off x="2566556" y="6085516"/>
            <a:ext cx="2359736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4B05A57-CEC0-28B1-D304-421B4E02A1B5}"/>
              </a:ext>
            </a:extLst>
          </p:cNvPr>
          <p:cNvSpPr/>
          <p:nvPr/>
        </p:nvSpPr>
        <p:spPr>
          <a:xfrm>
            <a:off x="2558153" y="4090002"/>
            <a:ext cx="2365261" cy="1933135"/>
          </a:xfrm>
          <a:prstGeom prst="rect">
            <a:avLst/>
          </a:prstGeom>
          <a:solidFill>
            <a:schemeClr val="bg1">
              <a:alpha val="0"/>
            </a:schemeClr>
          </a:solidFill>
          <a:ln w="63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CI" sz="1100" kern="1200"/>
          </a:p>
        </p:txBody>
      </p:sp>
      <p:sp>
        <p:nvSpPr>
          <p:cNvPr id="59" name="Ellipse 58">
            <a:extLst>
              <a:ext uri="{FF2B5EF4-FFF2-40B4-BE49-F238E27FC236}">
                <a16:creationId xmlns:a16="http://schemas.microsoft.com/office/drawing/2014/main" id="{92C19C77-4373-8E84-30B4-F4F8030B32BA}"/>
              </a:ext>
            </a:extLst>
          </p:cNvPr>
          <p:cNvSpPr/>
          <p:nvPr/>
        </p:nvSpPr>
        <p:spPr>
          <a:xfrm>
            <a:off x="6828166" y="3004125"/>
            <a:ext cx="1123950" cy="10047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02D2AAAB-FA33-742A-30C9-1D1BEC78CC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110" y="1140180"/>
            <a:ext cx="2353075" cy="193313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71AE819-80A4-3083-4A32-46CD68FA73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66555" y="1136354"/>
            <a:ext cx="2352493" cy="1933133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3DA828E6-3A04-428E-7FCC-A1A4DCB699F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97916" y="1158961"/>
            <a:ext cx="7049614" cy="5450216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3F751ABC-CFD0-E7C6-0BC1-444178A77EA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565" y="4090001"/>
            <a:ext cx="4860397" cy="2538501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34196474-0E4A-0B36-5675-2409D52B4F33}"/>
              </a:ext>
            </a:extLst>
          </p:cNvPr>
          <p:cNvSpPr txBox="1"/>
          <p:nvPr/>
        </p:nvSpPr>
        <p:spPr>
          <a:xfrm>
            <a:off x="150394" y="3283296"/>
            <a:ext cx="2314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PLAQUE SUPPORT DE DECAROTTEUR</a:t>
            </a:r>
            <a:endParaRPr lang="fr-CI" sz="1200" dirty="0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4292C734-EDBC-7671-36D1-E586F4EA4095}"/>
              </a:ext>
            </a:extLst>
          </p:cNvPr>
          <p:cNvSpPr txBox="1"/>
          <p:nvPr/>
        </p:nvSpPr>
        <p:spPr>
          <a:xfrm>
            <a:off x="2573928" y="3256160"/>
            <a:ext cx="23261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PLAQUE INTERFACE DECAROTTEUR</a:t>
            </a:r>
            <a:endParaRPr lang="fr-CI" sz="1200" dirty="0"/>
          </a:p>
        </p:txBody>
      </p:sp>
    </p:spTree>
    <p:extLst>
      <p:ext uri="{BB962C8B-B14F-4D97-AF65-F5344CB8AC3E}">
        <p14:creationId xmlns:p14="http://schemas.microsoft.com/office/powerpoint/2010/main" val="2429864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719F9-E78C-C0FF-2E89-5AB3AF013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4FCE7A3-CD68-38BA-A5F1-3B58765600D1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95706C-E3D7-890B-2A8D-884D563BEB80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A15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3C1EA84-1ED4-BAE4-F70F-E53FDADDFE02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6C0677-3FA8-727A-F078-142E990837C9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</a:t>
            </a: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3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/3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11D073A-469D-6173-857D-DCB59A2603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C05C209-260B-3DE2-CA1D-B4DE137D7178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>
                <a:solidFill>
                  <a:prstClr val="black"/>
                </a:solidFill>
              </a:rPr>
              <a:t>MASQUES DECAROTTEURS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E4959A6C-F0BD-E481-7A7C-7BB1958392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5F70C94E-9101-4A23-3E0A-91EF04E806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24270" y="1115260"/>
            <a:ext cx="2831843" cy="181527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3DD1BE3-C7B5-420A-4CA5-F83DE226F4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51796" y="1115260"/>
            <a:ext cx="2898357" cy="181527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835512D-6EAD-79AB-A1B6-5225941302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770" y="3000222"/>
            <a:ext cx="2839817" cy="1803150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058F66E4-ED1E-3FA2-0C82-072BCA59C0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746" y="1110392"/>
            <a:ext cx="2831842" cy="1815270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717325A1-9B82-833E-1338-83483310C9A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6200000">
            <a:off x="10071382" y="4781043"/>
            <a:ext cx="1380622" cy="2571853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BAED9C48-55EC-D5B3-0948-4A30257B3DA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6200000">
            <a:off x="3727566" y="2515757"/>
            <a:ext cx="1865142" cy="287173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4915037-D37F-370F-FEA2-0DC5C9D6E74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51796" y="3031347"/>
            <a:ext cx="2898357" cy="186514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3264444-8865-B948-D925-07D3401D8EE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54388" y="1105250"/>
            <a:ext cx="2593232" cy="1815270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35343820-B21A-E512-0F2D-DD9A8821898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6745" y="4906008"/>
            <a:ext cx="2839817" cy="187743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1F91E5C-7A44-30E8-9ECC-09272281970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224270" y="4922840"/>
            <a:ext cx="2871730" cy="1858804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22F4BDF2-567A-0F06-ED17-6AFC70614A1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454388" y="3019051"/>
            <a:ext cx="2571855" cy="232895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508D194-87D0-34D2-85A8-020581192B9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51796" y="4938575"/>
            <a:ext cx="2919612" cy="181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135133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</TotalTime>
  <Words>59</Words>
  <Application>Microsoft Office PowerPoint</Application>
  <PresentationFormat>Grand écran</PresentationFormat>
  <Paragraphs>18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1_Thème Office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BRAIE</dc:creator>
  <cp:lastModifiedBy>Eric BRAIE</cp:lastModifiedBy>
  <cp:revision>40</cp:revision>
  <dcterms:created xsi:type="dcterms:W3CDTF">2026-01-19T10:50:43Z</dcterms:created>
  <dcterms:modified xsi:type="dcterms:W3CDTF">2026-01-21T17:15:35Z</dcterms:modified>
</cp:coreProperties>
</file>