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59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REGULATION  COLLIERS DE CHAUFFES ET THERMOCOUPLES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3BBBFECE-1BBD-AED7-5181-DA84614DA656}"/>
              </a:ext>
            </a:extLst>
          </p:cNvPr>
          <p:cNvSpPr txBox="1"/>
          <p:nvPr/>
        </p:nvSpPr>
        <p:spPr>
          <a:xfrm>
            <a:off x="2119814" y="2376223"/>
            <a:ext cx="795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THERMOCOUPLES ET RESISTANCES FILIERES</a:t>
            </a:r>
            <a:endParaRPr lang="fr-CI" sz="2800" dirty="0"/>
          </a:p>
        </p:txBody>
      </p:sp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719F9-E78C-C0FF-2E89-5AB3AF013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DE55736-EED3-AAC0-A874-EB0F247352B0}"/>
              </a:ext>
            </a:extLst>
          </p:cNvPr>
          <p:cNvSpPr/>
          <p:nvPr/>
        </p:nvSpPr>
        <p:spPr>
          <a:xfrm>
            <a:off x="414068" y="1406362"/>
            <a:ext cx="5321066" cy="415995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4FCE7A3-CD68-38BA-A5F1-3B58765600D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95706C-E3D7-890B-2A8D-884D563BEB80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A19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C1EA84-1ED4-BAE4-F70F-E53FDADDFE02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6C0677-3FA8-727A-F078-142E990837C9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1D073A-469D-6173-857D-DCB59A2603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05C209-260B-3DE2-CA1D-B4DE137D7178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REGULATION  COLLIERS DE CHAUFFES ET THERMOCOUPLES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4959A6C-F0BD-E481-7A7C-7BB195839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14AB488-0951-6DD3-59C1-93B50DED5BBB}"/>
              </a:ext>
            </a:extLst>
          </p:cNvPr>
          <p:cNvSpPr/>
          <p:nvPr/>
        </p:nvSpPr>
        <p:spPr>
          <a:xfrm>
            <a:off x="6018083" y="4238177"/>
            <a:ext cx="2770493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7DB94F-3C68-2424-AF0C-B54A12B2348A}"/>
              </a:ext>
            </a:extLst>
          </p:cNvPr>
          <p:cNvSpPr/>
          <p:nvPr/>
        </p:nvSpPr>
        <p:spPr>
          <a:xfrm>
            <a:off x="6018082" y="3630312"/>
            <a:ext cx="2770494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8BE8FF-3928-30CC-A905-735D299C81F0}"/>
              </a:ext>
            </a:extLst>
          </p:cNvPr>
          <p:cNvSpPr/>
          <p:nvPr/>
        </p:nvSpPr>
        <p:spPr>
          <a:xfrm>
            <a:off x="8945854" y="1123744"/>
            <a:ext cx="3081683" cy="573425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B5D740-FF3E-F7F4-9FEB-0A98E1482F04}"/>
              </a:ext>
            </a:extLst>
          </p:cNvPr>
          <p:cNvSpPr/>
          <p:nvPr/>
        </p:nvSpPr>
        <p:spPr>
          <a:xfrm>
            <a:off x="5988127" y="1395102"/>
            <a:ext cx="2819606" cy="214092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1B24CB7F-B91F-1626-6D22-73BF0F68C6C1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F3160E3-E907-0876-DF41-3975388A1E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6543" y="3697071"/>
            <a:ext cx="795008" cy="380589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F73DE4E7-42E5-C19C-2EEF-6FB5396C5361}"/>
              </a:ext>
            </a:extLst>
          </p:cNvPr>
          <p:cNvSpPr txBox="1"/>
          <p:nvPr/>
        </p:nvSpPr>
        <p:spPr>
          <a:xfrm>
            <a:off x="5951300" y="4264402"/>
            <a:ext cx="3081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MENU PRINCIPAL APPUYER SUR « CHAUFFES » ET CONSIGNE TEMP A « 0 »</a:t>
            </a:r>
            <a:endParaRPr lang="fr-CI" sz="1200" dirty="0"/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4E85E10B-6C60-10CC-DCB9-8CEE2D9BB4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8127" y="1416517"/>
            <a:ext cx="2819605" cy="2136284"/>
          </a:xfrm>
          <a:prstGeom prst="rect">
            <a:avLst/>
          </a:prstGeom>
        </p:spPr>
      </p:pic>
      <p:sp>
        <p:nvSpPr>
          <p:cNvPr id="55" name="Ellipse 54">
            <a:extLst>
              <a:ext uri="{FF2B5EF4-FFF2-40B4-BE49-F238E27FC236}">
                <a16:creationId xmlns:a16="http://schemas.microsoft.com/office/drawing/2014/main" id="{F0FC9140-0328-35DC-FC6A-7F0E65D00043}"/>
              </a:ext>
            </a:extLst>
          </p:cNvPr>
          <p:cNvSpPr/>
          <p:nvPr/>
        </p:nvSpPr>
        <p:spPr>
          <a:xfrm>
            <a:off x="6254097" y="2560127"/>
            <a:ext cx="747034" cy="7432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AFAFAE2-20DD-7293-3455-A02DDBEB62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415" y="1412953"/>
            <a:ext cx="5297719" cy="415336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EEB1057-9B50-316E-915B-1A4186EE3405}"/>
              </a:ext>
            </a:extLst>
          </p:cNvPr>
          <p:cNvSpPr txBox="1"/>
          <p:nvPr/>
        </p:nvSpPr>
        <p:spPr>
          <a:xfrm>
            <a:off x="8896315" y="1082383"/>
            <a:ext cx="313122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LORS DU REMONTAGE DES COLLIERS ET THERMOCOUPLES, IL PEUT SE PRODUIRE UNE INVERSION SI LES COLLIERS ET THERMOCOUPLES N ONT PAS ÉTÉ SUFFISAMENT REPERES. CELA ENTRAINE DES PERTURBATIONS EN PRODUCTION</a:t>
            </a:r>
          </a:p>
          <a:p>
            <a:endParaRPr lang="fr-FR" sz="1200" dirty="0"/>
          </a:p>
          <a:p>
            <a:r>
              <a:rPr lang="fr-FR" sz="1200" dirty="0"/>
              <a:t>1-METTRE LES VALEURS DE CONSIGNES DE CHAUFFE A « 0 »</a:t>
            </a:r>
          </a:p>
          <a:p>
            <a:endParaRPr lang="fr-FR" sz="1200" dirty="0"/>
          </a:p>
          <a:p>
            <a:r>
              <a:rPr lang="fr-FR" sz="1200" dirty="0"/>
              <a:t>2- CHAUFFER L EXTREMITE DU THERMOCOUPLE AVEC UN BRIQUET ET VERIFIER QUELLE ZONE DE CHAUFFE REAGIT A L ECRAN</a:t>
            </a:r>
          </a:p>
          <a:p>
            <a:endParaRPr lang="fr-FR" sz="1200" dirty="0"/>
          </a:p>
          <a:p>
            <a:r>
              <a:rPr lang="fr-FR" sz="1200" dirty="0"/>
              <a:t>3- AFFICHER UNE VALEUR DE CONSIGNE DE 175 °C ET APPLIQUER UNE CAROTTE EN PE DIRECTEMENT SUR LE COLLIER</a:t>
            </a:r>
          </a:p>
          <a:p>
            <a:endParaRPr lang="fr-FR" sz="1200" dirty="0"/>
          </a:p>
          <a:p>
            <a:r>
              <a:rPr lang="fr-FR" sz="1200" dirty="0"/>
              <a:t>4- SI LA CAROTTE FOND AU CONTACT DU COLLIER, CELUI-CI EST EN FONCTIONNEMENT</a:t>
            </a:r>
          </a:p>
          <a:p>
            <a:endParaRPr lang="fr-FR" sz="1200" dirty="0"/>
          </a:p>
          <a:p>
            <a:r>
              <a:rPr lang="fr-FR" sz="1200" dirty="0"/>
              <a:t>5- INVESTIR DANS DES ELEMENTS DE REPERAGE EN METAL ET FRAPPER LES N° DES ZONES DE CHAUFFES </a:t>
            </a:r>
          </a:p>
          <a:p>
            <a:endParaRPr lang="fr-FR" sz="1200" dirty="0"/>
          </a:p>
          <a:p>
            <a:r>
              <a:rPr lang="fr-FR" sz="1200" dirty="0"/>
              <a:t>6- VERIFIER QUE LA POINTE DU THERMOCOUPLE TOUCHE LA PARTIE METAL A CHAUFFER . AJUSTER LE RESSORT D’ APPUI</a:t>
            </a:r>
            <a:endParaRPr lang="fr-CI" sz="12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7E9B64D-61CD-544E-B9C0-2D0084A410F3}"/>
              </a:ext>
            </a:extLst>
          </p:cNvPr>
          <p:cNvSpPr txBox="1"/>
          <p:nvPr/>
        </p:nvSpPr>
        <p:spPr>
          <a:xfrm>
            <a:off x="6037239" y="5059039"/>
            <a:ext cx="27704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NE JAMAIS DEMONTER UN COLLIER CHAUFFANT SANS AVOIR MIS LA CONSIGNE A « 0 »</a:t>
            </a:r>
          </a:p>
          <a:p>
            <a:r>
              <a:rPr lang="fr-FR" sz="1200" dirty="0">
                <a:solidFill>
                  <a:srgbClr val="FF0000"/>
                </a:solidFill>
              </a:rPr>
              <a:t>UN COLLIER QUI CHAUFFE SANS ETRE SERRE SUR UN MORCEAU DE METAL, ROUGIRA ET SERA TRES VITE DEFECTUEUX </a:t>
            </a:r>
            <a:endParaRPr lang="fr-CI" sz="12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5DB974-0E92-004A-71D0-1A5F802206A5}"/>
              </a:ext>
            </a:extLst>
          </p:cNvPr>
          <p:cNvSpPr/>
          <p:nvPr/>
        </p:nvSpPr>
        <p:spPr>
          <a:xfrm>
            <a:off x="6037239" y="4892953"/>
            <a:ext cx="2770493" cy="182519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231135133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232</Words>
  <Application>Microsoft Office PowerPoint</Application>
  <PresentationFormat>Grand écran</PresentationFormat>
  <Paragraphs>29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1_Thème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44</cp:revision>
  <dcterms:created xsi:type="dcterms:W3CDTF">2026-01-19T10:50:43Z</dcterms:created>
  <dcterms:modified xsi:type="dcterms:W3CDTF">2026-01-23T13:25:00Z</dcterms:modified>
</cp:coreProperties>
</file>