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8" r:id="rId3"/>
    <p:sldId id="662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30/01/2026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A21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LECTURE ET ENREGISTREMENT D UN PROGRAMME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3D5408-E5ED-64A3-7B4E-593D22DBEC3A}"/>
              </a:ext>
            </a:extLst>
          </p:cNvPr>
          <p:cNvSpPr txBox="1"/>
          <p:nvPr/>
        </p:nvSpPr>
        <p:spPr>
          <a:xfrm>
            <a:off x="1576517" y="1494886"/>
            <a:ext cx="8650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dirty="0">
                <a:solidFill>
                  <a:prstClr val="black"/>
                </a:solidFill>
              </a:rPr>
              <a:t>LECTURE ET ENREGISTREMENT D UN PROGRAMME</a:t>
            </a:r>
            <a:endParaRPr lang="fr-CI" sz="2800" dirty="0">
              <a:solidFill>
                <a:prstClr val="black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0FAD55-B728-B001-15D4-97798B467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011" y="2635032"/>
            <a:ext cx="10037978" cy="325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CD1C-61AB-484E-5393-6600164D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D3BFA6-CCD5-14EF-25D0-A09B239EB70A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0BAAA-6A27-F3EE-3E65-60A83602E213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487EB7-4756-F94E-92CE-8468CA3CA9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3F54F-2C88-416C-7622-ACAD7B8CDCB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D657-5B8D-5326-72AD-7FA0F02FB86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3C814-C169-4946-E803-C5B35182379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8CFD5-003A-21D5-C07A-7DB4F7D66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71E540-3623-C070-4443-D5F805634EC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LECTURE ET ENREGISTREMENT D UN PROGRAMME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9989628-472E-EF3D-446C-322D95C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E4F72F-70DA-D102-E3A3-536E8B861227}"/>
              </a:ext>
            </a:extLst>
          </p:cNvPr>
          <p:cNvSpPr/>
          <p:nvPr/>
        </p:nvSpPr>
        <p:spPr>
          <a:xfrm>
            <a:off x="96747" y="3256162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1A894-5917-A01E-94C8-3435912D4696}"/>
              </a:ext>
            </a:extLst>
          </p:cNvPr>
          <p:cNvSpPr/>
          <p:nvPr/>
        </p:nvSpPr>
        <p:spPr>
          <a:xfrm>
            <a:off x="9948568" y="3246999"/>
            <a:ext cx="2156801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E114B2-C8A0-8590-0522-D0DC281B0DA1}"/>
              </a:ext>
            </a:extLst>
          </p:cNvPr>
          <p:cNvSpPr/>
          <p:nvPr/>
        </p:nvSpPr>
        <p:spPr>
          <a:xfrm>
            <a:off x="7444962" y="3239375"/>
            <a:ext cx="2429104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682CA5-A350-5832-D019-F0C27499214F}"/>
              </a:ext>
            </a:extLst>
          </p:cNvPr>
          <p:cNvSpPr/>
          <p:nvPr/>
        </p:nvSpPr>
        <p:spPr>
          <a:xfrm>
            <a:off x="5027789" y="3256160"/>
            <a:ext cx="2349473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032AD2-63CC-6195-6B24-1EDF7DA2D06C}"/>
              </a:ext>
            </a:extLst>
          </p:cNvPr>
          <p:cNvSpPr/>
          <p:nvPr/>
        </p:nvSpPr>
        <p:spPr>
          <a:xfrm>
            <a:off x="2573928" y="3256161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C0E7F9-5D3F-5086-D2CC-036318C2A1B0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EE7279-C097-4476-FE72-925BA4A41D38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1A1A0-DDFC-EA6F-5324-B7F16879D746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2C2DA-B1E2-AF2B-B797-EFA8938B460F}"/>
              </a:ext>
            </a:extLst>
          </p:cNvPr>
          <p:cNvSpPr/>
          <p:nvPr/>
        </p:nvSpPr>
        <p:spPr>
          <a:xfrm>
            <a:off x="121111" y="4093300"/>
            <a:ext cx="6046776" cy="262861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AF4950-7D01-F424-EA29-7F048363A2B9}"/>
              </a:ext>
            </a:extLst>
          </p:cNvPr>
          <p:cNvSpPr/>
          <p:nvPr/>
        </p:nvSpPr>
        <p:spPr>
          <a:xfrm>
            <a:off x="6542973" y="4075695"/>
            <a:ext cx="5562396" cy="264622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EF3DD46-05F3-E10E-49AA-0DA4E204C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6" y="1152015"/>
            <a:ext cx="2389625" cy="192130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327CE2-EB25-C1A9-35DB-A2970C5BC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018" y="3329969"/>
            <a:ext cx="881194" cy="53281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4880EDE-D6EF-FCAC-1AA6-DE196CFED220}"/>
              </a:ext>
            </a:extLst>
          </p:cNvPr>
          <p:cNvSpPr/>
          <p:nvPr/>
        </p:nvSpPr>
        <p:spPr>
          <a:xfrm rot="5400000">
            <a:off x="8474649" y="2528626"/>
            <a:ext cx="457201" cy="21538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CHARGER UNE RECETTE</a:t>
            </a:r>
            <a:endParaRPr lang="fr-CI" sz="1200" dirty="0">
              <a:solidFill>
                <a:schemeClr val="tx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B88DF34-DC44-9E38-0EE2-504BFD5923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6535" y="1137037"/>
            <a:ext cx="2349757" cy="193313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0BA93711-714D-B976-012C-EE8C4658CC84}"/>
              </a:ext>
            </a:extLst>
          </p:cNvPr>
          <p:cNvSpPr txBox="1"/>
          <p:nvPr/>
        </p:nvSpPr>
        <p:spPr>
          <a:xfrm>
            <a:off x="2677870" y="3365545"/>
            <a:ext cx="2193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ENREGISTREMENT D UNE RECETTE</a:t>
            </a:r>
            <a:endParaRPr lang="fr-CI" sz="12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BFB1001E-A870-5C7A-EC8F-23D33466DE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7497" y="1150878"/>
            <a:ext cx="2338753" cy="193665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CF10B30D-8085-1DDD-56EB-7C202D49B49A}"/>
              </a:ext>
            </a:extLst>
          </p:cNvPr>
          <p:cNvSpPr/>
          <p:nvPr/>
        </p:nvSpPr>
        <p:spPr>
          <a:xfrm>
            <a:off x="5891843" y="1580339"/>
            <a:ext cx="1377022" cy="38655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8C2B171B-DE73-5C7D-179B-B1BE5E7E75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1470" y="1147557"/>
            <a:ext cx="2338753" cy="193665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3A47467-CF98-25B1-3142-00B3B3D00673}"/>
              </a:ext>
            </a:extLst>
          </p:cNvPr>
          <p:cNvSpPr/>
          <p:nvPr/>
        </p:nvSpPr>
        <p:spPr>
          <a:xfrm rot="5400000">
            <a:off x="5981818" y="2528627"/>
            <a:ext cx="457201" cy="21538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NUMERO DE LA RECETTE</a:t>
            </a:r>
            <a:endParaRPr lang="fr-CI" sz="1200" dirty="0">
              <a:solidFill>
                <a:schemeClr val="tx1"/>
              </a:solidFill>
            </a:endParaRP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3D3A6D30-F5AB-A67E-D51F-5CCFED4995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9559" y="4187073"/>
            <a:ext cx="5936441" cy="233124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468DBB0-F350-E43F-CFA4-C5DD47CDE6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1638" y="4179532"/>
            <a:ext cx="5415981" cy="138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64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8611-89C0-D63A-0901-881A4B546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38FD1DF-C36D-A131-2DB5-7F1A0BA5F121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AD3A55-BD03-E133-A2CF-84481295CC9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EFA01E-6F6D-8755-444C-04E6328FE219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39DD36-EE4C-1977-BCE0-EE4EF956613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D1A937-E10E-37AA-7A83-D7E6F61C6796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8DA135-9391-FC21-E847-A4BEC646FA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CE8111-8953-52C7-8975-B924156D354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LECTURE ET ENREGISTREMENT D UN PROGRAMME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22E97E4-1850-C330-B6BF-BE9FCFADA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EC0EA122-E929-3861-1F01-B3AEACFADED0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787309-9312-AF13-AD1C-6921B7EC80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49" y="1956399"/>
            <a:ext cx="3429131" cy="32616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2E4CEC-1C9D-B158-D8DD-02DAFD7426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4606" y="2074807"/>
            <a:ext cx="3371872" cy="3143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AFD5DBD-FAAC-3C83-BC34-0CBA68F2A3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3690" y="2706109"/>
            <a:ext cx="3761360" cy="25289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0F17564-362B-FC19-118D-FBF6FAC750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4090" y="1454685"/>
            <a:ext cx="3761360" cy="10321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923B8E-57E9-C908-2580-B5DF53FEBF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1217" y="5481242"/>
            <a:ext cx="3410426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90426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82</Words>
  <Application>Microsoft Office PowerPoint</Application>
  <PresentationFormat>Grand écran</PresentationFormat>
  <Paragraphs>21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59</cp:revision>
  <dcterms:created xsi:type="dcterms:W3CDTF">2026-01-19T10:50:43Z</dcterms:created>
  <dcterms:modified xsi:type="dcterms:W3CDTF">2026-01-30T11:01:19Z</dcterms:modified>
</cp:coreProperties>
</file>