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61" r:id="rId2"/>
    <p:sldId id="659" r:id="rId3"/>
    <p:sldId id="667" r:id="rId4"/>
    <p:sldId id="663" r:id="rId5"/>
    <p:sldId id="666" r:id="rId6"/>
    <p:sldId id="658" r:id="rId7"/>
    <p:sldId id="664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3.sv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1.xml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" Target="slide1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3.sv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" Target="slide1.xml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slide" Target="slide1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3.svg"/><Relationship Id="rId10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" Target="slide1.xml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25C77-C972-3FF9-3D28-4FBD271DB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9F5AB67-3004-90E8-95E9-8AE3A7FE1810}"/>
              </a:ext>
            </a:extLst>
          </p:cNvPr>
          <p:cNvSpPr/>
          <p:nvPr/>
        </p:nvSpPr>
        <p:spPr>
          <a:xfrm>
            <a:off x="120564" y="1187175"/>
            <a:ext cx="11950872" cy="5534742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2EBE50-C3F8-F78C-CF8A-A6C4F886A370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CF2E6-B9F3-BBF8-67E9-894A2B53365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A23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9D411E-9099-D455-5520-99F8D13DCE1C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D7C4CC-793D-BDA2-9F77-EA93298923A4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1/7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F279E8-F187-2F6C-0FBD-B467C9DD84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DF4F69D-0957-894D-D3C4-1C7FFE4B3989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REGLAGES MECANIQUES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34497FB9-8B04-3814-A4F3-1C2A48914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574BF80-FC1E-840F-206A-4CD0BB82FE02}"/>
              </a:ext>
            </a:extLst>
          </p:cNvPr>
          <p:cNvSpPr/>
          <p:nvPr/>
        </p:nvSpPr>
        <p:spPr>
          <a:xfrm>
            <a:off x="1181100" y="2777939"/>
            <a:ext cx="10125075" cy="5342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CENTRAGE EXTRUDEUSE, TETES DE SOUFFLAGE, FILIERES ET ROBOTS ET TESTEUSE INTEGREE</a:t>
            </a:r>
            <a:endParaRPr lang="fr-CI" sz="2800" dirty="0">
              <a:solidFill>
                <a:schemeClr val="tx1"/>
              </a:solidFill>
            </a:endParaRP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B2B9FBDA-8876-FF0B-665D-0799629C6501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</p:spTree>
    <p:extLst>
      <p:ext uri="{BB962C8B-B14F-4D97-AF65-F5344CB8AC3E}">
        <p14:creationId xmlns:p14="http://schemas.microsoft.com/office/powerpoint/2010/main" val="63136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719F9-E78C-C0FF-2E89-5AB3AF013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AA37CB-F5BB-A6BC-52A4-1769FF57F267}"/>
              </a:ext>
            </a:extLst>
          </p:cNvPr>
          <p:cNvSpPr/>
          <p:nvPr/>
        </p:nvSpPr>
        <p:spPr>
          <a:xfrm>
            <a:off x="4176353" y="4562275"/>
            <a:ext cx="3878743" cy="214758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E55736-EED3-AAC0-A874-EB0F247352B0}"/>
              </a:ext>
            </a:extLst>
          </p:cNvPr>
          <p:cNvSpPr/>
          <p:nvPr/>
        </p:nvSpPr>
        <p:spPr>
          <a:xfrm>
            <a:off x="136608" y="1108800"/>
            <a:ext cx="3884944" cy="339275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4FCE7A3-CD68-38BA-A5F1-3B58765600D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95706C-E3D7-890B-2A8D-884D563BEB80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A23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C1EA84-1ED4-BAE4-F70F-E53FDADDFE02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6C0677-3FA8-727A-F078-142E990837C9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1D073A-469D-6173-857D-DCB59A2603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05C209-260B-3DE2-CA1D-B4DE137D7178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REGLAGES MECANIQUES DE L EXTRUDEUSE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4959A6C-F0BD-E481-7A7C-7BB195839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C8BE8FF-3928-30CC-A905-735D299C81F0}"/>
              </a:ext>
            </a:extLst>
          </p:cNvPr>
          <p:cNvSpPr/>
          <p:nvPr/>
        </p:nvSpPr>
        <p:spPr>
          <a:xfrm>
            <a:off x="8163638" y="1116861"/>
            <a:ext cx="3877171" cy="338469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0E6AAE-9AEA-8CC3-1373-C71FA8C140F0}"/>
              </a:ext>
            </a:extLst>
          </p:cNvPr>
          <p:cNvSpPr/>
          <p:nvPr/>
        </p:nvSpPr>
        <p:spPr>
          <a:xfrm>
            <a:off x="136608" y="4573980"/>
            <a:ext cx="3878743" cy="215317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B5D740-FF3E-F7F4-9FEB-0A98E1482F04}"/>
              </a:ext>
            </a:extLst>
          </p:cNvPr>
          <p:cNvSpPr/>
          <p:nvPr/>
        </p:nvSpPr>
        <p:spPr>
          <a:xfrm>
            <a:off x="8198536" y="4568941"/>
            <a:ext cx="3878743" cy="214092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10DE9E-7286-CEE2-F1A2-E00DF15F3578}"/>
              </a:ext>
            </a:extLst>
          </p:cNvPr>
          <p:cNvSpPr/>
          <p:nvPr/>
        </p:nvSpPr>
        <p:spPr>
          <a:xfrm>
            <a:off x="4167411" y="1116861"/>
            <a:ext cx="3877171" cy="338469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64845F1-07D1-F30B-ABFA-F8852BEDB4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3546" y="1399807"/>
            <a:ext cx="3522279" cy="30073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01A7F97-6C91-46EE-6176-15B25BCC39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053" y="1208562"/>
            <a:ext cx="3315388" cy="312302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E825FF1-641D-D9BA-BD35-B5A23C35E8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7228" y="1304971"/>
            <a:ext cx="3066763" cy="313904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CB1EB3C-F5FA-9515-BF1A-4B238884ED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612" y="4646401"/>
            <a:ext cx="3683978" cy="200833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A136908-EA4F-A2FD-2EF4-BA85419677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23027" y="4646401"/>
            <a:ext cx="3821556" cy="186440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DA54350-CD6E-4A25-F3B9-820BC8B542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37605" y="4646401"/>
            <a:ext cx="3315234" cy="76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3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09E5B-D02C-B605-A596-7E90C7A0B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EF5AC50-9598-D8A5-FDE1-37C3669C1C85}"/>
              </a:ext>
            </a:extLst>
          </p:cNvPr>
          <p:cNvSpPr/>
          <p:nvPr/>
        </p:nvSpPr>
        <p:spPr>
          <a:xfrm>
            <a:off x="96747" y="1142019"/>
            <a:ext cx="11950872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9766A5-C9EC-F60A-16E3-D2175CA2B77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732663-8FD2-D67E-49DA-1C3B146916AF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A23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850811-0FB0-F0F8-0981-1CE06D82B1A6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D70276-1D0C-A5EB-05A1-DBCE256897F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3/7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4964166-B1D8-DBE6-24F4-9499D36528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AA1062A-6BC8-90B0-54CB-CD8A4AB3190F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REGLAGE MECANIQUE DE LA HAUTEUR DU COUTEAU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5141B94E-D7FB-D9A8-A237-2300AE453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41B75B09-AD47-347F-4C31-7DC063D6BEEF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BD133B9-4EF2-CC9D-4E1E-4D55E087A2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693" y="1581347"/>
            <a:ext cx="5063440" cy="19641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C970505-CA4B-C70D-A00A-35489FF96F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281" y="1167397"/>
            <a:ext cx="4709452" cy="553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21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03B7E-E676-21C5-6C65-3737B2254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1824008-1DB9-CC55-B9D4-A0427ED75A5D}"/>
              </a:ext>
            </a:extLst>
          </p:cNvPr>
          <p:cNvSpPr/>
          <p:nvPr/>
        </p:nvSpPr>
        <p:spPr>
          <a:xfrm>
            <a:off x="136608" y="1140181"/>
            <a:ext cx="3884944" cy="336137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C52B5F0-CF00-BD56-620C-574D703E2400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4ABACB-3E4B-7D75-B0E4-1923E3DB85A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A23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CAD040-25DB-AB55-F910-223633E67B9B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3E8913-7EFB-715F-860E-CDBA19A5A26F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4/7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D3AFEE-B035-0E4A-2A61-08F015A857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D06540-1EF5-5E63-5572-EA024184779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TETE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1AFB6CD-25CD-CE37-0E44-2FF08DCF86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A2FABF8-504E-FB9E-B37E-7B2A5613DF0A}"/>
              </a:ext>
            </a:extLst>
          </p:cNvPr>
          <p:cNvSpPr/>
          <p:nvPr/>
        </p:nvSpPr>
        <p:spPr>
          <a:xfrm>
            <a:off x="8163638" y="1116861"/>
            <a:ext cx="3877171" cy="338469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1645ED-55C8-748B-8AA0-C947B5268D2C}"/>
              </a:ext>
            </a:extLst>
          </p:cNvPr>
          <p:cNvSpPr/>
          <p:nvPr/>
        </p:nvSpPr>
        <p:spPr>
          <a:xfrm>
            <a:off x="136608" y="4573980"/>
            <a:ext cx="3878743" cy="215317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D91149-80D7-472E-F7EF-468E42B94617}"/>
              </a:ext>
            </a:extLst>
          </p:cNvPr>
          <p:cNvSpPr/>
          <p:nvPr/>
        </p:nvSpPr>
        <p:spPr>
          <a:xfrm>
            <a:off x="8198536" y="4568941"/>
            <a:ext cx="3878743" cy="214092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3A5604-F07B-CA32-DF62-DE31292DB1F5}"/>
              </a:ext>
            </a:extLst>
          </p:cNvPr>
          <p:cNvSpPr/>
          <p:nvPr/>
        </p:nvSpPr>
        <p:spPr>
          <a:xfrm>
            <a:off x="4149769" y="1140181"/>
            <a:ext cx="3877171" cy="336137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BF0050F-8DBB-C137-40D4-1E435F55CE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858" y="1207339"/>
            <a:ext cx="3046802" cy="293720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93C2809-29F2-8C96-5F71-8AE391AC06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1928" y="4633863"/>
            <a:ext cx="3613091" cy="139959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3CC8595-A162-9E35-5007-1A4DA97217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3747" y="1167368"/>
            <a:ext cx="2014428" cy="24471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C6FB9A0-EABD-FD34-6AF0-945C21B63A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2828" y="1207339"/>
            <a:ext cx="3384976" cy="312818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60BA366-58C8-2817-C112-5A38AE7182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76462" y="4633863"/>
            <a:ext cx="3202922" cy="200372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FD0BCFFC-2FE6-E0AD-DA1B-907CF28B41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8174" y="1167368"/>
            <a:ext cx="1750219" cy="2180601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1671C6D-2BAD-582F-7189-378C930777E0}"/>
              </a:ext>
            </a:extLst>
          </p:cNvPr>
          <p:cNvSpPr/>
          <p:nvPr/>
        </p:nvSpPr>
        <p:spPr>
          <a:xfrm>
            <a:off x="4157147" y="4573979"/>
            <a:ext cx="3878743" cy="215317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FD7B8CB2-E6FC-0815-DDD5-ED3F1C772A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77997" y="4633863"/>
            <a:ext cx="3573039" cy="132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77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5FBA5-EF3B-55E9-75B2-F6489B071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0F768A8-7B50-085A-D0CA-28F21FAEB3C7}"/>
              </a:ext>
            </a:extLst>
          </p:cNvPr>
          <p:cNvSpPr/>
          <p:nvPr/>
        </p:nvSpPr>
        <p:spPr>
          <a:xfrm>
            <a:off x="96747" y="1140293"/>
            <a:ext cx="11950872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F0751D-437C-E43D-362A-4DAE4A726A3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78D997-4B0D-3E33-A5DF-C5BCB8BF3F8C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A23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68DFFE-B051-7C12-1A9E-0EFFDF6B1199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8191F7-B6CD-2667-BF57-85DB8D98B82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5/7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980DEFB-DEF6-4D7D-9DB6-BE9FAEB7C0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7E6127-ADF6-E56D-C4EF-38B5411AF71F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REGLAGE MECANIQUE DE LA GRIFFE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4061571D-1629-96FE-7DB8-24D30B799F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0CD6C09E-90D6-4E92-0787-422D7018AD9A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247149A-B63B-26D5-3F18-FE659DEA85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9091" y="1208814"/>
            <a:ext cx="2498832" cy="54480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6B07378-1AB1-704A-8A9F-E38BCF3661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5547" y="1247393"/>
            <a:ext cx="3949322" cy="523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925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CD1C-61AB-484E-5393-6600164DE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4D3BFA6-CCD5-14EF-25D0-A09B239EB70A}"/>
              </a:ext>
            </a:extLst>
          </p:cNvPr>
          <p:cNvSpPr/>
          <p:nvPr/>
        </p:nvSpPr>
        <p:spPr>
          <a:xfrm>
            <a:off x="136608" y="1140181"/>
            <a:ext cx="4789684" cy="278726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487EB7-4756-F94E-92CE-8468CA3CA9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3F54F-2C88-416C-7622-ACAD7B8CDCB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A23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27D657-5B8D-5326-72AD-7FA0F02FB86B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A3C814-C169-4946-E803-C5B35182379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6/7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58CFD5-003A-21D5-C07A-7DB4F7D662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71E540-3623-C070-4443-D5F805634ECA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REGLAGES DES FINS DE COURSES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49989628-472E-EF3D-446C-322D95C06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EE7279-C097-4476-FE72-925BA4A41D38}"/>
              </a:ext>
            </a:extLst>
          </p:cNvPr>
          <p:cNvSpPr/>
          <p:nvPr/>
        </p:nvSpPr>
        <p:spPr>
          <a:xfrm>
            <a:off x="8505090" y="1140182"/>
            <a:ext cx="3542529" cy="280256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11A1A0-DDFC-EA6F-5324-B7F16879D746}"/>
              </a:ext>
            </a:extLst>
          </p:cNvPr>
          <p:cNvSpPr/>
          <p:nvPr/>
        </p:nvSpPr>
        <p:spPr>
          <a:xfrm>
            <a:off x="5012001" y="1140181"/>
            <a:ext cx="3407380" cy="278726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E2C2DA-B1E2-AF2B-B797-EFA8938B460F}"/>
              </a:ext>
            </a:extLst>
          </p:cNvPr>
          <p:cNvSpPr/>
          <p:nvPr/>
        </p:nvSpPr>
        <p:spPr>
          <a:xfrm>
            <a:off x="121111" y="4093300"/>
            <a:ext cx="4789684" cy="251587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0BF001-00F0-72F7-FAD0-CA3EE7A1342A}"/>
              </a:ext>
            </a:extLst>
          </p:cNvPr>
          <p:cNvSpPr/>
          <p:nvPr/>
        </p:nvSpPr>
        <p:spPr>
          <a:xfrm>
            <a:off x="8535342" y="4113895"/>
            <a:ext cx="3542529" cy="2495282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AF4950-7D01-F424-EA29-7F048363A2B9}"/>
              </a:ext>
            </a:extLst>
          </p:cNvPr>
          <p:cNvSpPr/>
          <p:nvPr/>
        </p:nvSpPr>
        <p:spPr>
          <a:xfrm>
            <a:off x="4982927" y="4106754"/>
            <a:ext cx="3485490" cy="2502423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7D10773-9D5C-8ED5-6CD3-7A21953839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8108" y="1192595"/>
            <a:ext cx="2936896" cy="262421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976578D-02D1-E2BA-5F43-664CA92346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243" y="4134246"/>
            <a:ext cx="3447103" cy="142084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D095F11-968C-1B79-CD9C-EA71F4C787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9804" y="1225372"/>
            <a:ext cx="3037193" cy="265217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6D0C90A-CD6E-876D-2827-9280E67BA8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27602" y="1185496"/>
            <a:ext cx="2831276" cy="247236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C4850F2-EB25-7F13-6565-F4D1412C28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1349" y="5622851"/>
            <a:ext cx="3607406" cy="89201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A36D2829-0CF1-7646-0798-A66D982E68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49852" y="4161043"/>
            <a:ext cx="3406565" cy="1014806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4AD45A26-2492-F24D-2FB7-2D19D614470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58072" y="4161043"/>
            <a:ext cx="2770337" cy="110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64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2F6C3-00B2-1CF3-BA41-7FEBEDA1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C6B1FD6-D130-BC13-1EDF-AEAA5EAAD8A8}"/>
              </a:ext>
            </a:extLst>
          </p:cNvPr>
          <p:cNvSpPr/>
          <p:nvPr/>
        </p:nvSpPr>
        <p:spPr>
          <a:xfrm>
            <a:off x="96747" y="1142019"/>
            <a:ext cx="11950872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I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3D86032-C0DA-054E-D619-911B50FAB785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30BA8C-745C-1AAC-3725-EB4E907196A6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A23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310BBC-E3C8-C708-136A-223661FDC80A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23604A-FBE9-FCE9-0D29-E8C55983C83D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7/7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AD8692-0797-DB55-BF50-C1B38BD37F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1916737-7EDE-306E-0483-A4712DF34946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REGLAGES TESTEUSE INTEGREE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846479FF-B3E9-EA82-013A-72EFC5695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514F436A-F380-A87D-703C-34A885CA03BD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ABAISSER A UNE TEMPERATURE DE VEILLE</a:t>
            </a:r>
            <a:endParaRPr kumimoji="0" lang="fr-CI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8EC30E3-C4DE-47A9-8175-CA1B2C53BB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1810" y="1163752"/>
            <a:ext cx="2976113" cy="36374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5530AED-8FDF-3B33-69EF-B11F99E141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7033" y="4844660"/>
            <a:ext cx="2380890" cy="183554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C9DE43F-1C8E-82A7-3149-E3321E2F63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0733" y="1347496"/>
            <a:ext cx="3317644" cy="521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53291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165</Words>
  <Application>Microsoft Office PowerPoint</Application>
  <PresentationFormat>Grand écran</PresentationFormat>
  <Paragraphs>44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60</cp:revision>
  <dcterms:created xsi:type="dcterms:W3CDTF">2026-01-19T10:50:43Z</dcterms:created>
  <dcterms:modified xsi:type="dcterms:W3CDTF">2026-02-02T13:50:42Z</dcterms:modified>
</cp:coreProperties>
</file>