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650" r:id="rId2"/>
    <p:sldId id="662" r:id="rId3"/>
    <p:sldId id="664" r:id="rId4"/>
    <p:sldId id="663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789376-3272-107D-9D8C-77B5B9FEB8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2254311-B050-E6B4-BD31-F2DDD3635D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FA6A763-E201-3CD0-00EE-71BD501A8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31/01/2026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3D5BE6A-83B2-FF0E-F9A9-2D93808FF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2387C33-0CAC-7DC1-9A02-4DC761287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509511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89D143-7DE3-8501-32A9-3CA788A9E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3C6A5B6-D227-A696-3ADF-76C6AFD475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3EB432C-E723-9438-B213-8D11A65B0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31/01/2026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CF9C974-107C-47C8-310E-58DE99F9A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963749-787B-1DDD-EA1F-343EEC0FD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111739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861CACD-6559-D86E-22F9-010DCD9534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AC3F95F-0C79-E158-A9E6-38B746EEF4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5088260-BC5C-57EB-28B4-CB80B85DB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31/01/2026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8D74624-CF33-347B-85F4-3BCCF6388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C1E0075-E777-6A1B-13EB-37CB2EDC3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943494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D57082-0BB6-6564-04D4-65031A8DD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4FB2FDC-A380-9EFA-3D1C-641C9FACFF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2439D6D-E599-DEC6-A3B0-37979384C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31/01/2026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5FC0A6-B356-8169-85D7-06E606595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CEBE168-309A-04DE-CD36-BC29780C0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651032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0CBFCE-C334-1316-F734-F13933D0D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37E78B-BF50-48FB-8AD3-F69EA6497B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AB68F84-44BB-97EA-A6C3-AAB232556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31/01/2026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9797CE0-895F-1526-AAD0-11F7A8B58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06D74-CC46-74C5-3494-2C4CC1555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486507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54C528-F0AD-428C-9707-F5EAAA934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C254687-E62F-29BF-C27B-3BDE058903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18103D-0E88-20CE-D014-F93362172E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AD6BED3-66C1-0BD5-49A8-4F1D366AE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31/01/2026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C516036-B06C-13E0-89AD-7A6E6FF4A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E526559-0FA4-3382-072D-8EBA31F6C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083856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E3A7DB-BB44-EC2A-4A55-F383F439D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A224C82-65C6-305F-6B3F-1C73F90F68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CD6B7F0-A6DE-8418-5D9D-58AD21F981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E3EE1BA-9062-EA90-0E94-2191D4D113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2AD6533-5F3A-B1E1-F3F0-49CC0FDEA6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1FFC26D-1840-2FCF-5599-1B8493D0A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31/01/2026</a:t>
            </a:fld>
            <a:endParaRPr lang="fr-CI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11510F3-0802-0E4B-4354-BF25F1DBD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3008F04-B01B-E3D2-A8E5-7703598F6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266479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AEA263-9D82-0604-3A60-4A8583634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2D257E9-B0B0-1B3B-3E5D-76FD8ABA4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31/01/2026</a:t>
            </a:fld>
            <a:endParaRPr lang="fr-CI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0F3FC3-5D03-A39B-3968-CCB148799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2003520-FA88-4D34-CEAF-6C8890609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86975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EB15D52-97B9-CF28-70D3-34832093E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31/01/2026</a:t>
            </a:fld>
            <a:endParaRPr lang="fr-CI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34930F3-1DD3-83C5-961A-DF734BEF9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67ED779-1616-4DEE-ABD1-B234E8A10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230498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B6412C-F87A-01D1-836C-73D5486ED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2DC5A6C-A064-5CDB-791E-200F69C485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F55959F-0E38-3B09-69A6-8018292F3F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FCC18E-5821-F90E-0143-DE4166332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31/01/2026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39CC3A3-90FF-2237-A67A-97101C83A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578B8A-10A8-AF23-A8D1-B2D1E0A4E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449486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0219E0-6E50-031B-D79D-58E392F0C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5E6AAF6-A188-AD9B-4D42-9E64C92747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I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E87CCF5-8A0E-5841-8334-8ACEF0FE5D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B382FA5-B9CB-D207-47DB-90F8818D7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31/01/2026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253C78B-E111-D628-B8F0-8BBFC4DC7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B4E3FD1-9910-DE04-128F-FF2D7C90D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230546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84EF6DE-6FA3-46DC-C39D-188C2133C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2683170-E037-44C3-6668-6464F3C9C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24CCA0F-B0B1-A460-5081-0B755D69D6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94DE10-01E5-4F59-A074-35C6BF6CC688}" type="datetimeFigureOut">
              <a:rPr lang="fr-CI" smtClean="0"/>
              <a:t>31/01/2026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83C8C4-8CFD-9C0B-5047-47F0D44872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40BCDD6-DF91-EEB0-6618-38B294763D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320989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1.xml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" Target="slide1.xml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" Target="slide1.xml"/><Relationship Id="rId7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A5C86-17E5-94CE-A000-CEAE7097B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F90B5B5-D6B9-4D23-E4B1-654B67CCB8F3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4B2AB0-300A-4E1F-1A37-D06E6C01A43A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A25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 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C50882C-10F9-4BE3-D1A8-DEE26A662FEF}"/>
              </a:ext>
            </a:extLst>
          </p:cNvPr>
          <p:cNvSpPr/>
          <p:nvPr/>
        </p:nvSpPr>
        <p:spPr>
          <a:xfrm>
            <a:off x="9877925" y="400041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VERSION: 202501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9DD7FE3-08E6-52A8-BDBC-3620EBD6E6A8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1/4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921D117-ACD8-E70B-E78A-E2E94E7BD4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9155068-BD41-641C-1636-804E182FC861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REGLAGE DES ENTRAXES DES BLOCS DE SOUFFLAGE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93CD1321-8C21-3349-1B68-5DAA3515CB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A69E57F-47D2-5BD2-E0DC-07BC1F0AF28C}"/>
              </a:ext>
            </a:extLst>
          </p:cNvPr>
          <p:cNvSpPr txBox="1"/>
          <p:nvPr/>
        </p:nvSpPr>
        <p:spPr>
          <a:xfrm>
            <a:off x="2428875" y="2590800"/>
            <a:ext cx="71247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3200" dirty="0">
                <a:solidFill>
                  <a:prstClr val="black"/>
                </a:solidFill>
              </a:rPr>
              <a:t>MONTAGE DES BLOCS DE SOUFFLAGE ET REGLAGE DES ENTRAXES</a:t>
            </a:r>
            <a:endParaRPr lang="fr-CI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529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158611-89C0-D63A-0901-881A4B546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E38FD1DF-C36D-A131-2DB5-7F1A0BA5F121}"/>
              </a:ext>
            </a:extLst>
          </p:cNvPr>
          <p:cNvSpPr/>
          <p:nvPr/>
        </p:nvSpPr>
        <p:spPr>
          <a:xfrm>
            <a:off x="96747" y="1142019"/>
            <a:ext cx="11950872" cy="5581624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2AD3A55-BD03-E133-A2CF-84481295CC96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2EFA01E-6F6D-8755-444C-04E6328FE219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REF: EB –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A25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039DD36-EE4C-1977-BCE0-EE4EF956613F}"/>
              </a:ext>
            </a:extLst>
          </p:cNvPr>
          <p:cNvSpPr/>
          <p:nvPr/>
        </p:nvSpPr>
        <p:spPr>
          <a:xfrm>
            <a:off x="9877925" y="400041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VERSION: 202501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D1A937-E10E-37AA-7A83-D7E6F61C6796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PAGE: 2/4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78DA135-9391-FC21-E847-A4BEC646FA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4CE8111-8953-52C7-8975-B924156D3543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>
                <a:solidFill>
                  <a:prstClr val="black"/>
                </a:solidFill>
              </a:rPr>
              <a:t>REGLAGE DES ENTRAXES DES BLOCS DE SOUFFLAGE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522E97E4-1850-C330-B6BF-BE9FCFADA3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89" name="ZoneTexte 88">
            <a:extLst>
              <a:ext uri="{FF2B5EF4-FFF2-40B4-BE49-F238E27FC236}">
                <a16:creationId xmlns:a16="http://schemas.microsoft.com/office/drawing/2014/main" id="{EC0EA122-E929-3861-1F01-B3AEACFADED0}"/>
              </a:ext>
            </a:extLst>
          </p:cNvPr>
          <p:cNvSpPr txBox="1"/>
          <p:nvPr/>
        </p:nvSpPr>
        <p:spPr>
          <a:xfrm>
            <a:off x="5924172" y="5256994"/>
            <a:ext cx="13162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1100" b="1" dirty="0">
              <a:solidFill>
                <a:schemeClr val="bg1"/>
              </a:solidFill>
            </a:endParaRPr>
          </a:p>
          <a:p>
            <a:r>
              <a:rPr lang="fr-FR" sz="1100" b="1" dirty="0">
                <a:solidFill>
                  <a:schemeClr val="bg1"/>
                </a:solidFill>
              </a:rPr>
              <a:t>ABAISSER A UNE TEMPERATURE DE VEILLE</a:t>
            </a:r>
            <a:endParaRPr lang="fr-CI" sz="1100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98A4923-C727-E2BA-F5A1-6E97168F620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4382" y="1247392"/>
            <a:ext cx="4099788" cy="538312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581A50FF-C2CE-1932-CB3E-C2E612B312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84686" y="1256840"/>
            <a:ext cx="3467584" cy="5392573"/>
          </a:xfrm>
          <a:prstGeom prst="rect">
            <a:avLst/>
          </a:prstGeom>
        </p:spPr>
      </p:pic>
      <p:sp>
        <p:nvSpPr>
          <p:cNvPr id="23" name="Ellipse 22">
            <a:extLst>
              <a:ext uri="{FF2B5EF4-FFF2-40B4-BE49-F238E27FC236}">
                <a16:creationId xmlns:a16="http://schemas.microsoft.com/office/drawing/2014/main" id="{51964D5B-E182-2390-8D96-90FCF7BD4F1E}"/>
              </a:ext>
            </a:extLst>
          </p:cNvPr>
          <p:cNvSpPr/>
          <p:nvPr/>
        </p:nvSpPr>
        <p:spPr>
          <a:xfrm>
            <a:off x="9532703" y="4804247"/>
            <a:ext cx="485775" cy="480699"/>
          </a:xfrm>
          <a:prstGeom prst="ellipse">
            <a:avLst/>
          </a:prstGeom>
          <a:solidFill>
            <a:schemeClr val="accent1">
              <a:alpha val="0"/>
            </a:scheme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B80D732C-CFC7-3C9C-878C-CEBCE5D42BC1}"/>
              </a:ext>
            </a:extLst>
          </p:cNvPr>
          <p:cNvSpPr/>
          <p:nvPr/>
        </p:nvSpPr>
        <p:spPr>
          <a:xfrm rot="21399074">
            <a:off x="5629451" y="5173688"/>
            <a:ext cx="780707" cy="634322"/>
          </a:xfrm>
          <a:prstGeom prst="ellipse">
            <a:avLst/>
          </a:prstGeom>
          <a:solidFill>
            <a:schemeClr val="accent1">
              <a:alpha val="0"/>
            </a:scheme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B819C546-B59C-3F92-C3BC-2E8B400323A8}"/>
              </a:ext>
            </a:extLst>
          </p:cNvPr>
          <p:cNvSpPr/>
          <p:nvPr/>
        </p:nvSpPr>
        <p:spPr>
          <a:xfrm>
            <a:off x="9179805" y="5113859"/>
            <a:ext cx="485775" cy="480699"/>
          </a:xfrm>
          <a:prstGeom prst="ellipse">
            <a:avLst/>
          </a:prstGeom>
          <a:solidFill>
            <a:schemeClr val="accent1">
              <a:alpha val="0"/>
            </a:schemeClr>
          </a:solidFill>
          <a:ln w="254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49AAB89E-DEAC-4249-3793-8167E61BA075}"/>
              </a:ext>
            </a:extLst>
          </p:cNvPr>
          <p:cNvSpPr/>
          <p:nvPr/>
        </p:nvSpPr>
        <p:spPr>
          <a:xfrm>
            <a:off x="5586688" y="4700024"/>
            <a:ext cx="485775" cy="480699"/>
          </a:xfrm>
          <a:prstGeom prst="ellipse">
            <a:avLst/>
          </a:prstGeom>
          <a:solidFill>
            <a:schemeClr val="accent1">
              <a:alpha val="0"/>
            </a:schemeClr>
          </a:solidFill>
          <a:ln w="254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17A24A11-14F2-7ED7-570A-E8DC19BFBFFE}"/>
              </a:ext>
            </a:extLst>
          </p:cNvPr>
          <p:cNvSpPr txBox="1"/>
          <p:nvPr/>
        </p:nvSpPr>
        <p:spPr>
          <a:xfrm>
            <a:off x="870722" y="4995383"/>
            <a:ext cx="221970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200" dirty="0"/>
              <a:t>INSERER LES JOINTS TORIQUES ET LES COLLER A LA GRAISSE</a:t>
            </a:r>
            <a:endParaRPr lang="fr-CI" sz="1200" dirty="0"/>
          </a:p>
        </p:txBody>
      </p:sp>
      <p:pic>
        <p:nvPicPr>
          <p:cNvPr id="40" name="Image 39">
            <a:extLst>
              <a:ext uri="{FF2B5EF4-FFF2-40B4-BE49-F238E27FC236}">
                <a16:creationId xmlns:a16="http://schemas.microsoft.com/office/drawing/2014/main" id="{28C2723F-3FB1-375B-AB17-7BE0C9EC520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36025" y="1256840"/>
            <a:ext cx="3677163" cy="538312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89B77688-6346-D1A6-31E6-F6092107CFC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>
            <a:off x="5268250" y="2552637"/>
            <a:ext cx="435326" cy="1511417"/>
          </a:xfrm>
          <a:prstGeom prst="rect">
            <a:avLst/>
          </a:prstGeom>
        </p:spPr>
      </p:pic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7C448342-2F36-618A-840C-66608033A354}"/>
              </a:ext>
            </a:extLst>
          </p:cNvPr>
          <p:cNvCxnSpPr>
            <a:cxnSpLocks/>
            <a:endCxn id="52" idx="6"/>
          </p:cNvCxnSpPr>
          <p:nvPr/>
        </p:nvCxnSpPr>
        <p:spPr>
          <a:xfrm flipH="1" flipV="1">
            <a:off x="7408943" y="4420279"/>
            <a:ext cx="1770862" cy="76793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D2310E63-EF0E-57B8-E0FB-F3DF9E6983A9}"/>
              </a:ext>
            </a:extLst>
          </p:cNvPr>
          <p:cNvCxnSpPr>
            <a:cxnSpLocks/>
          </p:cNvCxnSpPr>
          <p:nvPr/>
        </p:nvCxnSpPr>
        <p:spPr>
          <a:xfrm>
            <a:off x="7240391" y="4019949"/>
            <a:ext cx="2292312" cy="100694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ZoneTexte 45">
            <a:extLst>
              <a:ext uri="{FF2B5EF4-FFF2-40B4-BE49-F238E27FC236}">
                <a16:creationId xmlns:a16="http://schemas.microsoft.com/office/drawing/2014/main" id="{C38150DC-5459-4A88-7516-82588C742573}"/>
              </a:ext>
            </a:extLst>
          </p:cNvPr>
          <p:cNvSpPr txBox="1"/>
          <p:nvPr/>
        </p:nvSpPr>
        <p:spPr>
          <a:xfrm>
            <a:off x="8555728" y="4103060"/>
            <a:ext cx="221970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200" dirty="0"/>
              <a:t>FAIRE CORRESPONDRE LA GOUPILLE  (1)</a:t>
            </a:r>
            <a:endParaRPr lang="fr-CI" sz="1200" dirty="0"/>
          </a:p>
        </p:txBody>
      </p:sp>
      <p:sp>
        <p:nvSpPr>
          <p:cNvPr id="47" name="Ellipse 46">
            <a:extLst>
              <a:ext uri="{FF2B5EF4-FFF2-40B4-BE49-F238E27FC236}">
                <a16:creationId xmlns:a16="http://schemas.microsoft.com/office/drawing/2014/main" id="{958C9982-EA4F-B973-5D0E-E1C456FB0DF7}"/>
              </a:ext>
            </a:extLst>
          </p:cNvPr>
          <p:cNvSpPr/>
          <p:nvPr/>
        </p:nvSpPr>
        <p:spPr>
          <a:xfrm>
            <a:off x="7049642" y="3562678"/>
            <a:ext cx="381498" cy="381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</a:t>
            </a:r>
            <a:endParaRPr lang="fr-CI" dirty="0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BF7AB84-A012-CB51-51A9-917306602BAD}"/>
              </a:ext>
            </a:extLst>
          </p:cNvPr>
          <p:cNvSpPr txBox="1"/>
          <p:nvPr/>
        </p:nvSpPr>
        <p:spPr>
          <a:xfrm>
            <a:off x="4436724" y="3564063"/>
            <a:ext cx="221970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200" dirty="0"/>
              <a:t>LA BARETTE EN TE SE GLISSE DANS LA RAINURE </a:t>
            </a:r>
            <a:endParaRPr lang="fr-CI" sz="1200" dirty="0"/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A5377808-62EE-202A-78CA-3BB899FB0B39}"/>
              </a:ext>
            </a:extLst>
          </p:cNvPr>
          <p:cNvSpPr txBox="1"/>
          <p:nvPr/>
        </p:nvSpPr>
        <p:spPr>
          <a:xfrm>
            <a:off x="6803910" y="4681271"/>
            <a:ext cx="82287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200" dirty="0"/>
              <a:t>INDEX (2)</a:t>
            </a:r>
            <a:endParaRPr lang="fr-CI" sz="1200" dirty="0"/>
          </a:p>
        </p:txBody>
      </p:sp>
      <p:sp>
        <p:nvSpPr>
          <p:cNvPr id="52" name="Ellipse 51">
            <a:extLst>
              <a:ext uri="{FF2B5EF4-FFF2-40B4-BE49-F238E27FC236}">
                <a16:creationId xmlns:a16="http://schemas.microsoft.com/office/drawing/2014/main" id="{5B166F82-6DBC-7FFD-6016-8ECCB51F7254}"/>
              </a:ext>
            </a:extLst>
          </p:cNvPr>
          <p:cNvSpPr/>
          <p:nvPr/>
        </p:nvSpPr>
        <p:spPr>
          <a:xfrm>
            <a:off x="7027445" y="4229779"/>
            <a:ext cx="381498" cy="3810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2</a:t>
            </a:r>
            <a:endParaRPr lang="fr-CI" dirty="0"/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17249943-E3D9-AD98-ECAD-BD168D2E3F72}"/>
              </a:ext>
            </a:extLst>
          </p:cNvPr>
          <p:cNvSpPr txBox="1"/>
          <p:nvPr/>
        </p:nvSpPr>
        <p:spPr>
          <a:xfrm rot="16200000">
            <a:off x="477782" y="1665518"/>
            <a:ext cx="1066731" cy="276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200" dirty="0"/>
              <a:t>AIR</a:t>
            </a:r>
            <a:endParaRPr lang="fr-CI" sz="1200" dirty="0"/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0350BBEE-982E-3D10-016D-E681E7AA04B3}"/>
              </a:ext>
            </a:extLst>
          </p:cNvPr>
          <p:cNvSpPr txBox="1"/>
          <p:nvPr/>
        </p:nvSpPr>
        <p:spPr>
          <a:xfrm rot="16200000">
            <a:off x="1602311" y="1724117"/>
            <a:ext cx="1183932" cy="276999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/>
                </a:solidFill>
              </a:rPr>
              <a:t>EAU ALLER</a:t>
            </a:r>
            <a:endParaRPr lang="fr-CI" sz="1200" dirty="0">
              <a:solidFill>
                <a:schemeClr val="bg1"/>
              </a:solidFill>
            </a:endParaRP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EC247A39-1DCE-5D99-6516-C9B84FC8952C}"/>
              </a:ext>
            </a:extLst>
          </p:cNvPr>
          <p:cNvSpPr txBox="1"/>
          <p:nvPr/>
        </p:nvSpPr>
        <p:spPr>
          <a:xfrm rot="16200000">
            <a:off x="2204706" y="1744830"/>
            <a:ext cx="1223327" cy="27699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/>
                </a:solidFill>
              </a:rPr>
              <a:t>EAU RETOUR</a:t>
            </a:r>
            <a:endParaRPr lang="fr-CI" sz="1200" dirty="0">
              <a:solidFill>
                <a:schemeClr val="bg1"/>
              </a:solidFill>
            </a:endParaRPr>
          </a:p>
        </p:txBody>
      </p:sp>
      <p:sp>
        <p:nvSpPr>
          <p:cNvPr id="61" name="Flèche : droite à entaille 60">
            <a:extLst>
              <a:ext uri="{FF2B5EF4-FFF2-40B4-BE49-F238E27FC236}">
                <a16:creationId xmlns:a16="http://schemas.microsoft.com/office/drawing/2014/main" id="{EE8F083C-37AB-8822-45D5-FA06F03532A3}"/>
              </a:ext>
            </a:extLst>
          </p:cNvPr>
          <p:cNvSpPr/>
          <p:nvPr/>
        </p:nvSpPr>
        <p:spPr>
          <a:xfrm>
            <a:off x="4941348" y="3175962"/>
            <a:ext cx="1024816" cy="303437"/>
          </a:xfrm>
          <a:prstGeom prst="notch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532390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8B61C-5D6B-4623-FF78-19729C622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A65A03D8-38EE-E19A-8EEA-4B28E5E600A0}"/>
              </a:ext>
            </a:extLst>
          </p:cNvPr>
          <p:cNvSpPr/>
          <p:nvPr/>
        </p:nvSpPr>
        <p:spPr>
          <a:xfrm>
            <a:off x="96747" y="1142019"/>
            <a:ext cx="11950872" cy="5581624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34C93F5-7E6F-D788-33A9-F5CC8C5FCB07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ECD34FE-7CC4-CD9E-58EE-660D56D71674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REF: EB –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A25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04B36A0-2B67-93E8-B5EA-2CFFE5128290}"/>
              </a:ext>
            </a:extLst>
          </p:cNvPr>
          <p:cNvSpPr/>
          <p:nvPr/>
        </p:nvSpPr>
        <p:spPr>
          <a:xfrm>
            <a:off x="9877925" y="400041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VERSION: 202501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46D00F7-E0C8-BA6A-0067-38B065FB2728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PAGE: </a:t>
            </a:r>
            <a:r>
              <a:rPr lang="fr-FR" sz="1400" b="1" dirty="0">
                <a:solidFill>
                  <a:prstClr val="black"/>
                </a:solidFill>
                <a:latin typeface="Aptos" panose="02110004020202020204"/>
              </a:rPr>
              <a:t>3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/4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9E854B1-8D28-EA56-D77E-655909D298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82271D1-F787-8810-A40E-6BF4C2C5BC7A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>
                <a:solidFill>
                  <a:prstClr val="black"/>
                </a:solidFill>
              </a:rPr>
              <a:t>REGLAGE DES ENTRAXES DES BLOCS DE SOUFFLAGE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FFEB94F2-1943-B226-3FF8-777471BD66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89" name="ZoneTexte 88">
            <a:extLst>
              <a:ext uri="{FF2B5EF4-FFF2-40B4-BE49-F238E27FC236}">
                <a16:creationId xmlns:a16="http://schemas.microsoft.com/office/drawing/2014/main" id="{E0C890F8-3BC4-EFD2-4B67-ECD2CE3356EA}"/>
              </a:ext>
            </a:extLst>
          </p:cNvPr>
          <p:cNvSpPr txBox="1"/>
          <p:nvPr/>
        </p:nvSpPr>
        <p:spPr>
          <a:xfrm>
            <a:off x="5924172" y="5256994"/>
            <a:ext cx="13162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1100" b="1" dirty="0">
              <a:solidFill>
                <a:schemeClr val="bg1"/>
              </a:solidFill>
            </a:endParaRPr>
          </a:p>
          <a:p>
            <a:r>
              <a:rPr lang="fr-FR" sz="1100" b="1" dirty="0">
                <a:solidFill>
                  <a:schemeClr val="bg1"/>
                </a:solidFill>
              </a:rPr>
              <a:t>ABAISSER A UNE TEMPERATURE DE VEILLE</a:t>
            </a:r>
            <a:endParaRPr lang="fr-CI" sz="1100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9F52064-6953-3408-8FE0-C5207EF0F92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6155" y="1247393"/>
            <a:ext cx="3824989" cy="5409252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2EC43BB7-9FC1-7816-E033-CF7BF230C02D}"/>
              </a:ext>
            </a:extLst>
          </p:cNvPr>
          <p:cNvSpPr txBox="1"/>
          <p:nvPr/>
        </p:nvSpPr>
        <p:spPr>
          <a:xfrm>
            <a:off x="1119634" y="1406362"/>
            <a:ext cx="221970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200" dirty="0"/>
              <a:t>MONTER LA BARETTE SUR LE BLOC ET FAIRE PRENDRE LES 2 VIS </a:t>
            </a:r>
            <a:endParaRPr lang="fr-CI" sz="1200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F48A2604-BBF4-B216-E488-5D7FE3648E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60552" y="1247392"/>
            <a:ext cx="3824989" cy="540925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228C36E-BAAF-E994-059B-CEE8B3AFA2C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54949" y="1247392"/>
            <a:ext cx="4037879" cy="5409252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8B2A4282-5ED8-B61E-10B8-CF1615E9E52C}"/>
              </a:ext>
            </a:extLst>
          </p:cNvPr>
          <p:cNvSpPr txBox="1"/>
          <p:nvPr/>
        </p:nvSpPr>
        <p:spPr>
          <a:xfrm>
            <a:off x="8768071" y="1466138"/>
            <a:ext cx="221970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200" dirty="0"/>
              <a:t>AVANT DE BLOQUER, INSERER UNE PIGE DIAM3 DANS UN DES 3 TROUS D INDEXATION </a:t>
            </a:r>
            <a:endParaRPr lang="fr-CI" sz="1200" dirty="0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333CAA04-93CA-EAC0-BDF9-57F22CFCD02F}"/>
              </a:ext>
            </a:extLst>
          </p:cNvPr>
          <p:cNvSpPr/>
          <p:nvPr/>
        </p:nvSpPr>
        <p:spPr>
          <a:xfrm>
            <a:off x="5686425" y="3683223"/>
            <a:ext cx="409575" cy="320577"/>
          </a:xfrm>
          <a:prstGeom prst="ellipse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381C1F22-84B4-5373-CCF2-FBC93997634F}"/>
              </a:ext>
            </a:extLst>
          </p:cNvPr>
          <p:cNvSpPr/>
          <p:nvPr/>
        </p:nvSpPr>
        <p:spPr>
          <a:xfrm>
            <a:off x="9411397" y="2874706"/>
            <a:ext cx="2001018" cy="1451109"/>
          </a:xfrm>
          <a:prstGeom prst="ellipse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7C43034B-F895-57C0-2F84-EC597FB498BE}"/>
              </a:ext>
            </a:extLst>
          </p:cNvPr>
          <p:cNvCxnSpPr>
            <a:cxnSpLocks/>
          </p:cNvCxnSpPr>
          <p:nvPr/>
        </p:nvCxnSpPr>
        <p:spPr>
          <a:xfrm>
            <a:off x="6096000" y="3752850"/>
            <a:ext cx="3315397" cy="0"/>
          </a:xfrm>
          <a:prstGeom prst="line">
            <a:avLst/>
          </a:prstGeom>
          <a:ln w="34925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Flèche : droite à entaille 21">
            <a:extLst>
              <a:ext uri="{FF2B5EF4-FFF2-40B4-BE49-F238E27FC236}">
                <a16:creationId xmlns:a16="http://schemas.microsoft.com/office/drawing/2014/main" id="{3368939A-18A2-382D-3F67-3FDC316E4C9B}"/>
              </a:ext>
            </a:extLst>
          </p:cNvPr>
          <p:cNvSpPr/>
          <p:nvPr/>
        </p:nvSpPr>
        <p:spPr>
          <a:xfrm rot="21047091">
            <a:off x="4153152" y="3150500"/>
            <a:ext cx="584863" cy="303437"/>
          </a:xfrm>
          <a:prstGeom prst="notch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B5E53F33-B2EF-56A4-F063-79FBDAF72B82}"/>
              </a:ext>
            </a:extLst>
          </p:cNvPr>
          <p:cNvSpPr txBox="1"/>
          <p:nvPr/>
        </p:nvSpPr>
        <p:spPr>
          <a:xfrm>
            <a:off x="4791884" y="1432855"/>
            <a:ext cx="221970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200" dirty="0"/>
              <a:t>CHAQUE EMPLACEMENT CONTIENT 3 TROUS D INDEXATION</a:t>
            </a:r>
            <a:endParaRPr lang="fr-CI" sz="12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B19A9D0-E461-22A7-475F-69D2DAE29E5D}"/>
              </a:ext>
            </a:extLst>
          </p:cNvPr>
          <p:cNvSpPr/>
          <p:nvPr/>
        </p:nvSpPr>
        <p:spPr>
          <a:xfrm rot="20642739">
            <a:off x="5036275" y="3668783"/>
            <a:ext cx="1300299" cy="453528"/>
          </a:xfrm>
          <a:prstGeom prst="rect">
            <a:avLst/>
          </a:prstGeom>
          <a:solidFill>
            <a:schemeClr val="accent1">
              <a:alpha val="0"/>
            </a:schemeClr>
          </a:solidFill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059458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49F7B-96D1-1158-26A2-47DC0360F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B6F338E2-8B4F-E0B1-34CD-A62FC20AAD20}"/>
              </a:ext>
            </a:extLst>
          </p:cNvPr>
          <p:cNvSpPr/>
          <p:nvPr/>
        </p:nvSpPr>
        <p:spPr>
          <a:xfrm>
            <a:off x="96746" y="1140293"/>
            <a:ext cx="11950872" cy="5581624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2DE543F-9E7D-A662-F925-B1FF412DF217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D246767-F525-AABE-4F6B-C06F89C3ADFB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REF: EB –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A25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2665A37-3BBE-3042-42F7-BC083BF8BAA4}"/>
              </a:ext>
            </a:extLst>
          </p:cNvPr>
          <p:cNvSpPr/>
          <p:nvPr/>
        </p:nvSpPr>
        <p:spPr>
          <a:xfrm>
            <a:off x="9877925" y="400041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VERSION: 202501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E4C340E-2423-69A7-F1B1-C34A88A7C70E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PAGE: 4/4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963B71F-B973-1B30-851A-ED6EF0410A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4F35687-95A7-C9E7-1E87-98876B2AE1CD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>
                <a:solidFill>
                  <a:prstClr val="black"/>
                </a:solidFill>
              </a:rPr>
              <a:t>REGLAGE DES ENTRAXES DES BLOCS DE SOUFFLAGE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E7B5F97A-49A4-4B65-4372-06D08C8FC3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89" name="ZoneTexte 88">
            <a:extLst>
              <a:ext uri="{FF2B5EF4-FFF2-40B4-BE49-F238E27FC236}">
                <a16:creationId xmlns:a16="http://schemas.microsoft.com/office/drawing/2014/main" id="{CED9FC99-8B5B-3E6B-7B73-9E7AA48CEC03}"/>
              </a:ext>
            </a:extLst>
          </p:cNvPr>
          <p:cNvSpPr txBox="1"/>
          <p:nvPr/>
        </p:nvSpPr>
        <p:spPr>
          <a:xfrm>
            <a:off x="5924172" y="5256994"/>
            <a:ext cx="13162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1100" b="1" dirty="0">
              <a:solidFill>
                <a:schemeClr val="bg1"/>
              </a:solidFill>
            </a:endParaRPr>
          </a:p>
          <a:p>
            <a:r>
              <a:rPr lang="fr-FR" sz="1100" b="1" dirty="0">
                <a:solidFill>
                  <a:schemeClr val="bg1"/>
                </a:solidFill>
              </a:rPr>
              <a:t>ABAISSER A UNE TEMPERATURE DE VEILLE</a:t>
            </a:r>
            <a:endParaRPr lang="fr-CI" sz="1100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2B660A0-D0F5-74DB-3698-D9E0161DD4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4382" y="1247393"/>
            <a:ext cx="3819193" cy="5391531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C1E0240E-A938-9FBF-D2F3-E00F7F0DEE97}"/>
              </a:ext>
            </a:extLst>
          </p:cNvPr>
          <p:cNvSpPr txBox="1"/>
          <p:nvPr/>
        </p:nvSpPr>
        <p:spPr>
          <a:xfrm>
            <a:off x="1110387" y="1362858"/>
            <a:ext cx="2219703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200" dirty="0"/>
              <a:t>REGLER LES DISTANCES D ENTRAXES DES CANNES EN UTILISANT 1 DES 3 TROUS D INDEXATION</a:t>
            </a:r>
            <a:endParaRPr lang="fr-CI" sz="1200" dirty="0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72DB0549-7115-E331-A12F-C0367320A4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86557" y="1247393"/>
            <a:ext cx="3819193" cy="5391531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22E81C1A-5C60-FC14-6D9C-85491513F096}"/>
              </a:ext>
            </a:extLst>
          </p:cNvPr>
          <p:cNvSpPr txBox="1"/>
          <p:nvPr/>
        </p:nvSpPr>
        <p:spPr>
          <a:xfrm>
            <a:off x="4986148" y="1362858"/>
            <a:ext cx="250050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200" dirty="0"/>
              <a:t>RELEVER LES VALEURS D ENTRAXES ET LES INDIQUER SUR LA FICHE DE REGLAGE POUR LE PROCHAIN MONTAGE</a:t>
            </a:r>
            <a:endParaRPr lang="fr-CI" sz="1200" dirty="0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FE289070-83EC-7733-E58B-B3E277B2FFD1}"/>
              </a:ext>
            </a:extLst>
          </p:cNvPr>
          <p:cNvSpPr/>
          <p:nvPr/>
        </p:nvSpPr>
        <p:spPr>
          <a:xfrm>
            <a:off x="5636416" y="3272616"/>
            <a:ext cx="919167" cy="945586"/>
          </a:xfrm>
          <a:prstGeom prst="ellipse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35FEB9F-9B7C-4AD4-D340-C7178185B10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54119" y="1245667"/>
            <a:ext cx="3755523" cy="5293156"/>
          </a:xfrm>
          <a:prstGeom prst="rect">
            <a:avLst/>
          </a:prstGeom>
        </p:spPr>
      </p:pic>
      <p:sp>
        <p:nvSpPr>
          <p:cNvPr id="11" name="Ellipse 10">
            <a:extLst>
              <a:ext uri="{FF2B5EF4-FFF2-40B4-BE49-F238E27FC236}">
                <a16:creationId xmlns:a16="http://schemas.microsoft.com/office/drawing/2014/main" id="{9682304D-79BB-E7D0-BB6D-19C17DD4FE57}"/>
              </a:ext>
            </a:extLst>
          </p:cNvPr>
          <p:cNvSpPr/>
          <p:nvPr/>
        </p:nvSpPr>
        <p:spPr>
          <a:xfrm>
            <a:off x="8028732" y="3632050"/>
            <a:ext cx="919167" cy="945586"/>
          </a:xfrm>
          <a:prstGeom prst="ellipse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B38660F2-B1FC-8D43-BE92-2959B0580EBF}"/>
              </a:ext>
            </a:extLst>
          </p:cNvPr>
          <p:cNvSpPr/>
          <p:nvPr/>
        </p:nvSpPr>
        <p:spPr>
          <a:xfrm>
            <a:off x="10110650" y="2807119"/>
            <a:ext cx="919167" cy="945586"/>
          </a:xfrm>
          <a:prstGeom prst="ellipse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A2BD22C-4613-8081-C1E8-012F0D27115A}"/>
              </a:ext>
            </a:extLst>
          </p:cNvPr>
          <p:cNvSpPr txBox="1"/>
          <p:nvPr/>
        </p:nvSpPr>
        <p:spPr>
          <a:xfrm>
            <a:off x="8726433" y="1400583"/>
            <a:ext cx="250050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200" dirty="0"/>
              <a:t>REBRANCHER LES TUYAUX D ECHAPEMENT AIR</a:t>
            </a:r>
            <a:endParaRPr lang="fr-CI" sz="1200" dirty="0"/>
          </a:p>
        </p:txBody>
      </p:sp>
    </p:spTree>
    <p:extLst>
      <p:ext uri="{BB962C8B-B14F-4D97-AF65-F5344CB8AC3E}">
        <p14:creationId xmlns:p14="http://schemas.microsoft.com/office/powerpoint/2010/main" val="3600421307"/>
      </p:ext>
    </p:extLst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949</TotalTime>
  <Words>220</Words>
  <Application>Microsoft Office PowerPoint</Application>
  <PresentationFormat>Grand écran</PresentationFormat>
  <Paragraphs>42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1_Thème Office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Eric BRAIE</dc:creator>
  <cp:lastModifiedBy>Eric BRAIE</cp:lastModifiedBy>
  <cp:revision>61</cp:revision>
  <dcterms:created xsi:type="dcterms:W3CDTF">2026-01-19T10:50:43Z</dcterms:created>
  <dcterms:modified xsi:type="dcterms:W3CDTF">2026-01-31T15:29:56Z</dcterms:modified>
</cp:coreProperties>
</file>