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50" r:id="rId2"/>
    <p:sldId id="651" r:id="rId3"/>
    <p:sldId id="655" r:id="rId4"/>
    <p:sldId id="654" r:id="rId5"/>
    <p:sldId id="653" r:id="rId6"/>
    <p:sldId id="656" r:id="rId7"/>
    <p:sldId id="652" r:id="rId8"/>
    <p:sldId id="657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A59942-54D8-E3FC-0597-678FC4B9D4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E57CB37-6221-5189-306D-BEA707D6EE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EBD6F1E-F1A2-5C78-722A-045C211E4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46421-35CE-4B29-9375-FCA539E794E1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62F9F2B-ADED-EE4C-4438-9D3A4DEC7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035662-1ADD-BFF2-5133-FEC69C2A4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309EC-EEE6-4590-99A5-44631F8DD715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440159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0178B7-F248-62CF-E184-C1F3AE3EA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807EA88-712A-D77D-336C-702E5BC934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7FBB6A1-7914-2893-BA49-9C69E38F8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46421-35CE-4B29-9375-FCA539E794E1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04F6A3D-A59A-05E4-5E26-82AF9B0DC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E8537C9-DFF3-4F60-774A-7276E23A1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309EC-EEE6-4590-99A5-44631F8DD715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865895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0983AF2-79E9-4F89-9339-748294B65D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3C8B8F4-FF42-AA29-6D85-B1FA080359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16837CE-4CC5-2E2F-8A9A-248C4CB76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46421-35CE-4B29-9375-FCA539E794E1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4C0C90-7F18-080B-0CF1-178BAA520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2E792E-4751-CFA0-776E-CDEA12288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309EC-EEE6-4590-99A5-44631F8DD715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4021958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7CB18F-9009-EAB6-F41D-3EE950AD1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1357DE-5361-9FBC-FF4C-B51E6BD7AD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7E4052F-DEDF-48A3-069E-3485E2B8C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46421-35CE-4B29-9375-FCA539E794E1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8BB843A-7ED3-3ACD-59C3-9897BBEE2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B8C3C02-C88A-525C-D482-E19AF2FB4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309EC-EEE6-4590-99A5-44631F8DD715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167487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77B9D8-7924-E9AF-2F04-D0CD115B4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73A67E2-13B3-5AD0-F45C-D02B000175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4B6BF7-00C7-6EF7-0E83-8FF3430D2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46421-35CE-4B29-9375-FCA539E794E1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B4FDFA5-58E2-1E7C-966C-A77125211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374890-EA74-5B45-B9FA-D832ECD14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309EC-EEE6-4590-99A5-44631F8DD715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707733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009A69-E617-FEE7-7134-FECBA78A8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8FAF1E-DE50-AF09-5802-B9CED12D18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5B519D6-5862-BD1F-0662-D7225E857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8CD5B5D-8D0E-860F-2221-3983833E0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46421-35CE-4B29-9375-FCA539E794E1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189A0DD-B3F1-9DD0-3596-33912DF52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EEAC13E-0F7E-CA2B-964F-01F354D0E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309EC-EEE6-4590-99A5-44631F8DD715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803702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183A93-D90D-B2A0-17D0-3EF78D3EE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52CE97-6234-8991-1A66-24FD7CE0D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FDDD710-DB7D-2605-9D0A-3693503F73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9F80D2E-6240-532F-BE39-77514221CE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D2B852D-7D91-99C0-7FDF-16E5713F30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290F8CE-0E57-AD63-FAF4-55F2AE0F4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46421-35CE-4B29-9375-FCA539E794E1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6E71902-2B8D-54F8-24DA-F1D88FE1B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5579A86-50EE-1275-3A6F-F13309DBC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309EC-EEE6-4590-99A5-44631F8DD715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325214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91A563-0602-2E27-A3D8-C35145412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6DD2F5B-6D97-D161-F141-D26819931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46421-35CE-4B29-9375-FCA539E794E1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95075B7-3DBB-9C73-5D55-1ACD9C9E4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6DEF6FF-270C-8F10-A643-DE4F0FE05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309EC-EEE6-4590-99A5-44631F8DD715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124667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C7D7965-EF53-00D0-24E2-D4DC39FA9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46421-35CE-4B29-9375-FCA539E794E1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78C62FD-4416-70C4-6AFD-1B123C7F0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C8B7916-E2BC-1163-1218-B05578739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309EC-EEE6-4590-99A5-44631F8DD715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196884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790045-2559-CC9D-4D90-040908993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6450B20-8604-7084-B8CE-A49A673B84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C314CC0-F644-E1B6-EF34-50692853A1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3C2B680-E6E5-44F5-73F1-25E8AC2B1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46421-35CE-4B29-9375-FCA539E794E1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FDDAFBF-D46C-DBFB-D050-497FC309F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28EE023-65A5-A238-07BF-E4AF4C0AE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309EC-EEE6-4590-99A5-44631F8DD715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890479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3B87B1-7898-7EC5-8B6D-D00761880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2246844-8E74-FC7E-8665-359D8CEDA3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78CD4F6-D773-F7D4-7EA6-C57E91922C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E1CE3EE-E29D-55C1-096A-1B6E42393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46421-35CE-4B29-9375-FCA539E794E1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870B913-0CBE-FEDD-8C15-AE3B83E2F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A6CEC04-DBA2-C7E2-B4EF-348521025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309EC-EEE6-4590-99A5-44631F8DD715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57092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FC683CA-6D3B-0829-1774-091A4E2A2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EFF031F-9B16-1EB6-966B-443FB6EDB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9AD58FF-5C11-53C4-2015-69689C027B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546421-35CE-4B29-9375-FCA539E794E1}" type="datetimeFigureOut">
              <a:rPr lang="fr-CI" smtClean="0"/>
              <a:t>31/01/2026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DF594D-966D-EC11-76A0-24011ECA80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7D4405A-8A7A-8858-BE05-67D088898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5309EC-EEE6-4590-99A5-44631F8DD715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288777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1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.xml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hyperlink" Target="https://svgsilh.com/image/3317467.html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10" Type="http://schemas.openxmlformats.org/officeDocument/2006/relationships/image" Target="../media/image13.png"/><Relationship Id="rId4" Type="http://schemas.openxmlformats.org/officeDocument/2006/relationships/slide" Target="slide1.xml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" Target="slide1.xml"/><Relationship Id="rId7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7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7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A5C86-17E5-94CE-A000-CEAE7097B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F90B5B5-D6B9-4D23-E4B1-654B67CCB8F3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4B2AB0-300A-4E1F-1A37-D06E6C01A43A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A26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 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50882C-10F9-4BE3-D1A8-DEE26A662FEF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DD7FE3-08E6-52A8-BDBC-3620EBD6E6A8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1/8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21D117-ACD8-E70B-E78A-E2E94E7BD4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155068-BD41-641C-1636-804E182FC861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MONTAGE / DEMONTAGE MANDRINS DE SOUFFLAGE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93CD1321-8C21-3349-1B68-5DAA3515CB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A69E57F-47D2-5BD2-E0DC-07BC1F0AF28C}"/>
              </a:ext>
            </a:extLst>
          </p:cNvPr>
          <p:cNvSpPr txBox="1"/>
          <p:nvPr/>
        </p:nvSpPr>
        <p:spPr>
          <a:xfrm>
            <a:off x="1144438" y="2659811"/>
            <a:ext cx="99031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3200" dirty="0">
                <a:solidFill>
                  <a:prstClr val="black"/>
                </a:solidFill>
              </a:rPr>
              <a:t>MANDRINS DE SOUFFLAGE</a:t>
            </a:r>
            <a:endParaRPr lang="fr-CI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529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5273B-AF4A-E1BE-32DA-894E530A5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C295F6C-F767-BC6F-F4BD-69458AAD040F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E55661-39A5-B8B2-4642-4FE29CBD2EDA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A26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 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BFE4B1A-69E5-8496-DED3-F5C7E7701545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390D81B-C8C9-7366-2D87-C8CEA0E0F2D1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2/8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3A31870-5BE7-4B9C-F2D1-DBFDA26A83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B7133D1-3635-1F7F-F967-E8CDE108F1AC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MONTAGE / DEMONTAGE MANDRINS DE SOUFFLAGE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60451A83-6387-9A59-52FF-F9A463CEF6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0FA8A81-15BE-FB56-54D1-5E2BAD076D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329" y="1276966"/>
            <a:ext cx="3723734" cy="518557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2C2B988-D6A2-7C7F-21B2-B56A4954B6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07434" y="1263627"/>
            <a:ext cx="4076213" cy="5082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581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7B047-25F1-1E8D-3754-0865C6D3E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702B6BB-9F26-464F-B055-5F7A9E4D57B1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DF6650-3698-04A8-E98D-7281ABC19A60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A26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 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681A9AB-F69B-9519-6841-332C91A42674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629753-6134-2069-1387-6335B320BB1E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3/8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202B257-C4EA-A6D9-6EDE-D91E014891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62EFF8F-CFD5-7B6A-4E82-65F6379D4C03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MONTAGE / DEMONTAGE MANDRINS DE SOUFFLAGE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CF7A6DC2-2D48-FFD9-288A-BB61E42621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D207F5C-237A-BD9A-E33D-34227A166A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739" y="1589476"/>
            <a:ext cx="4320332" cy="217190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4B64073-680D-2BE3-A0A8-E715429DB4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6728" y="3977261"/>
            <a:ext cx="4835574" cy="192393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04AB049-A14C-4F5F-672A-07021E824F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44870" y="1192571"/>
            <a:ext cx="4205041" cy="334294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C21A577-7558-D275-9330-44BED59E81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44870" y="4535517"/>
            <a:ext cx="3688726" cy="192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41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11071-5258-F940-0463-116C3B62D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DF44467-30A6-3249-5FDE-89367F01AA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7870" y="1342813"/>
            <a:ext cx="3878206" cy="500318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FDA8795-B239-104D-8482-322F530B063B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0C1CC0-BF3F-AEB1-8F99-7B15CAD81AA8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A26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 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25141E1-71E2-5FB6-1900-F1181D1CE315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203C7AE-3A6B-0CC3-74EC-6FDDFE30D69B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4/8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E7988B5-242C-304F-7CE7-092DBC898A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FC5CC95-4F50-94AC-E980-6ED036946BE5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MONTAGE / DEMONTAGE MANDRINS DE SOUFFLAGE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4" action="ppaction://hlinksldjump"/>
            <a:extLst>
              <a:ext uri="{FF2B5EF4-FFF2-40B4-BE49-F238E27FC236}">
                <a16:creationId xmlns:a16="http://schemas.microsoft.com/office/drawing/2014/main" id="{96C2FCDD-F89D-3F7B-1F21-14A970C726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BF5324E-88F5-02A8-17BC-FEFBBD6433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0274" y="1170024"/>
            <a:ext cx="3216872" cy="199587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8651501-225A-CF63-1CF2-A01355138E3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6475" y="1123650"/>
            <a:ext cx="3171448" cy="461069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5AB1F69-0AC4-FDA0-A801-2FBE26C0F24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6200000">
            <a:off x="8231956" y="2869543"/>
            <a:ext cx="5229289" cy="183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629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06C98-456F-F5C2-B2FE-41807699F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BDB3B32-34F6-336B-AE6E-276EA4B61CF4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FB4991-E27E-D0A9-757C-477ADEFEA5F3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A26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 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822A23-26C2-B78C-2C9A-7FA94A487C73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504999-D5BF-6E59-6181-3406D6A27724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5/8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9B1AF66-2FA4-0E37-9E1C-85A4BE1FFA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61ED840-7618-053C-3344-194BCE1E5093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>
                <a:solidFill>
                  <a:prstClr val="black"/>
                </a:solidFill>
              </a:rPr>
              <a:t>MONTAGE / DEMONTAGE MANDRINS DE SOUFFLAGE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B9132EFB-7820-D000-F66E-185B86A766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6C374EC-E5A8-5AA1-7C4F-8998C83B46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2853" y="1199072"/>
            <a:ext cx="4208962" cy="544621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4F7CB44-8B86-8D5D-5177-B6AE31C2DB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40187" y="1118240"/>
            <a:ext cx="3518316" cy="552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988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63C55-2872-DC99-B905-7E1693697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5282911-FD83-5CE8-388E-051429FDC566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2849DF-C86D-8B83-097B-7BBE0BE12176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A26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 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93FA1E-5B94-268B-8355-E43A82BBDE52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A071F3-DA06-507B-96CE-FB5FC92271EC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6/8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56D91AF-8512-5CFC-E96B-A397CB5BBD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C6A8BB0-D204-7AC5-C30F-EED2683432EB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MONTAGE / DEMONTAGE MANDRINS DE SOUFFLAGE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F2F02038-405A-72BA-8A24-A4F47EA362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0032E7F-0ACD-7400-BE4D-832C0113AD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92798" y="1284107"/>
            <a:ext cx="8617876" cy="5153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668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3EF67-185B-56CD-1821-6651392E7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0FA288F-D880-75E1-E9E1-2DB98CE562F2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E624C1F-006C-1722-9C11-1B827B7CC41E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A26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 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4CD028-2058-00E6-1FA9-62FAFFADC23F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3310C2E-2917-6FB4-3E40-357E564DA905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7/8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6B197F-338D-8892-86ED-C60FCE7A1C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736FD8B-15BC-758D-E355-7017D29005B6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MONTAGE / DEMONTAGE MANDRINS DE SOUFFLAGE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B4A0A56B-80C0-C075-8B1E-3AE3E88B8D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FC88BFB-43DB-2069-0241-7CACFE0F9A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1041" y="1284107"/>
            <a:ext cx="9625276" cy="513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75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9B95F-D2A9-2322-3852-411627AB5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1CA8107-1AA9-F635-E53B-7A023014A5F3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4B993E-E4B4-ACF4-E31B-AFF7606D9FB8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A26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 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BEDF3C-9196-2257-53DE-D7F9D7971941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46659CE-31D4-0FB4-D533-8C7E716D5F3B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8/8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944572-196D-CC44-6288-3A436E91D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80E56A9-2BDB-901F-1CDD-7A2F5F440C20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MONTAGE / DEMONTAGE MANDRINS DE SOUFFLAGE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929BC568-D033-001A-0312-51289DB442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6CE73BC-AF6E-885F-F096-54F05156C1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0664" y="1207526"/>
            <a:ext cx="10368951" cy="530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58031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163</Words>
  <Application>Microsoft Office PowerPoint</Application>
  <PresentationFormat>Grand écran</PresentationFormat>
  <Paragraphs>41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 BRAIE</dc:creator>
  <cp:lastModifiedBy>Eric BRAIE</cp:lastModifiedBy>
  <cp:revision>2</cp:revision>
  <dcterms:created xsi:type="dcterms:W3CDTF">2026-01-04T14:15:30Z</dcterms:created>
  <dcterms:modified xsi:type="dcterms:W3CDTF">2026-01-31T15:24:16Z</dcterms:modified>
</cp:coreProperties>
</file>