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57" r:id="rId2"/>
    <p:sldId id="650" r:id="rId3"/>
    <p:sldId id="651" r:id="rId4"/>
    <p:sldId id="658" r:id="rId5"/>
    <p:sldId id="659" r:id="rId6"/>
    <p:sldId id="660" r:id="rId7"/>
    <p:sldId id="661" r:id="rId8"/>
    <p:sldId id="662" r:id="rId9"/>
    <p:sldId id="652" r:id="rId10"/>
    <p:sldId id="653" r:id="rId11"/>
    <p:sldId id="654" r:id="rId12"/>
    <p:sldId id="655" r:id="rId13"/>
    <p:sldId id="663" r:id="rId14"/>
    <p:sldId id="665" r:id="rId15"/>
    <p:sldId id="664" r:id="rId16"/>
    <p:sldId id="656" r:id="rId17"/>
    <p:sldId id="676" r:id="rId18"/>
    <p:sldId id="675" r:id="rId19"/>
    <p:sldId id="674" r:id="rId20"/>
    <p:sldId id="673" r:id="rId21"/>
    <p:sldId id="672" r:id="rId22"/>
    <p:sldId id="671" r:id="rId23"/>
    <p:sldId id="670" r:id="rId24"/>
    <p:sldId id="669" r:id="rId25"/>
    <p:sldId id="668" r:id="rId26"/>
    <p:sldId id="667" r:id="rId27"/>
    <p:sldId id="679" r:id="rId28"/>
    <p:sldId id="678" r:id="rId29"/>
    <p:sldId id="677" r:id="rId30"/>
    <p:sldId id="682" r:id="rId31"/>
    <p:sldId id="681" r:id="rId32"/>
    <p:sldId id="680" r:id="rId33"/>
    <p:sldId id="666" r:id="rId34"/>
    <p:sldId id="686" r:id="rId35"/>
    <p:sldId id="685" r:id="rId36"/>
    <p:sldId id="684" r:id="rId37"/>
    <p:sldId id="683" r:id="rId38"/>
    <p:sldId id="690" r:id="rId3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789376-3272-107D-9D8C-77B5B9FEB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254311-B050-E6B4-BD31-F2DDD3635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A6A763-E201-3CD0-00EE-71BD501A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24/03/2026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D5BE6A-83B2-FF0E-F9A9-2D93808F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387C33-0CAC-7DC1-9A02-4DC76128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50951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9D143-7DE3-8501-32A9-3CA788A9E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C6A5B6-D227-A696-3ADF-76C6AFD47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EB432C-E723-9438-B213-8D11A65B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24/03/2026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9C974-107C-47C8-310E-58DE99F9A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963749-787B-1DDD-EA1F-343EEC0F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11173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861CACD-6559-D86E-22F9-010DCD953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AC3F95F-0C79-E158-A9E6-38B746EEF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088260-BC5C-57EB-28B4-CB80B85D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24/03/2026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D74624-CF33-347B-85F4-3BCCF638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1E0075-E777-6A1B-13EB-37CB2EDC3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4349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57082-0BB6-6564-04D4-65031A8D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B2FDC-A380-9EFA-3D1C-641C9FACF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39D6D-E599-DEC6-A3B0-37979384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24/03/2026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5FC0A6-B356-8169-85D7-06E60659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BE168-309A-04DE-CD36-BC29780C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65103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CBFCE-C334-1316-F734-F13933D0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37E78B-BF50-48FB-8AD3-F69EA6497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B68F84-44BB-97EA-A6C3-AAB23255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24/03/2026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797CE0-895F-1526-AAD0-11F7A8B5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06D74-CC46-74C5-3494-2C4CC155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48650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4C528-F0AD-428C-9707-F5EAAA93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254687-E62F-29BF-C27B-3BDE05890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18103D-0E88-20CE-D014-F93362172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D6BED3-66C1-0BD5-49A8-4F1D366A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24/03/2026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16036-B06C-13E0-89AD-7A6E6FF4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26559-0FA4-3382-072D-8EBA31F6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8385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3A7DB-BB44-EC2A-4A55-F383F439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224C82-65C6-305F-6B3F-1C73F90F6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D6B7F0-A6DE-8418-5D9D-58AD21F98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3EE1BA-9062-EA90-0E94-2191D4D113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AD6533-5F3A-B1E1-F3F0-49CC0FDEA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FFC26D-1840-2FCF-5599-1B8493D0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24/03/2026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1510F3-0802-0E4B-4354-BF25F1DB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008F04-B01B-E3D2-A8E5-7703598F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6647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EA263-9D82-0604-3A60-4A858363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D257E9-B0B0-1B3B-3E5D-76FD8ABA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24/03/2026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0F3FC3-5D03-A39B-3968-CCB1487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003520-FA88-4D34-CEAF-6C889060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697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EB15D52-97B9-CF28-70D3-34832093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24/03/2026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4930F3-1DD3-83C5-961A-DF734BEF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7ED779-1616-4DEE-ABD1-B234E8A10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23049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6412C-F87A-01D1-836C-73D5486E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DC5A6C-A064-5CDB-791E-200F69C48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55959F-0E38-3B09-69A6-8018292F3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FCC18E-5821-F90E-0143-DE4166332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24/03/2026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9CC3A3-90FF-2237-A67A-97101C83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578B8A-10A8-AF23-A8D1-B2D1E0A4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4948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0219E0-6E50-031B-D79D-58E392F0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E6AAF6-A188-AD9B-4D42-9E64C9274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87CCF5-8A0E-5841-8334-8ACEF0FE5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382FA5-B9CB-D207-47DB-90F8818D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24/03/2026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53C78B-E111-D628-B8F0-8BBFC4DC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4E3FD1-9910-DE04-128F-FF2D7C90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3054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4EF6DE-6FA3-46DC-C39D-188C2133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683170-E037-44C3-6668-6464F3C9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CCA0F-B0B1-A460-5081-0B755D69D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94DE10-01E5-4F59-A074-35C6BF6CC688}" type="datetimeFigureOut">
              <a:rPr lang="fr-CI" smtClean="0"/>
              <a:t>24/03/2026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3C8C4-8CFD-9C0B-5047-47F0D448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0BCDD6-DF91-EEB0-6618-38B294763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32098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19.png"/><Relationship Id="rId5" Type="http://schemas.openxmlformats.org/officeDocument/2006/relationships/image" Target="../media/image3.sv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33.png"/><Relationship Id="rId4" Type="http://schemas.openxmlformats.org/officeDocument/2006/relationships/image" Target="../media/image2.png"/><Relationship Id="rId9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41.png"/><Relationship Id="rId4" Type="http://schemas.openxmlformats.org/officeDocument/2006/relationships/image" Target="../media/image2.png"/><Relationship Id="rId9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45.png"/><Relationship Id="rId4" Type="http://schemas.openxmlformats.org/officeDocument/2006/relationships/image" Target="../media/image2.png"/><Relationship Id="rId9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13" Type="http://schemas.openxmlformats.org/officeDocument/2006/relationships/image" Target="../media/image50.png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12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48.png"/><Relationship Id="rId5" Type="http://schemas.openxmlformats.org/officeDocument/2006/relationships/image" Target="../media/image3.svg"/><Relationship Id="rId10" Type="http://schemas.openxmlformats.org/officeDocument/2006/relationships/image" Target="../media/image47.png"/><Relationship Id="rId4" Type="http://schemas.openxmlformats.org/officeDocument/2006/relationships/image" Target="../media/image2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13" Type="http://schemas.openxmlformats.org/officeDocument/2006/relationships/image" Target="../media/image56.png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12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54.png"/><Relationship Id="rId5" Type="http://schemas.openxmlformats.org/officeDocument/2006/relationships/image" Target="../media/image3.svg"/><Relationship Id="rId10" Type="http://schemas.openxmlformats.org/officeDocument/2006/relationships/image" Target="../media/image53.png"/><Relationship Id="rId4" Type="http://schemas.openxmlformats.org/officeDocument/2006/relationships/image" Target="../media/image2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13" Type="http://schemas.openxmlformats.org/officeDocument/2006/relationships/image" Target="../media/image62.png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12" Type="http://schemas.openxmlformats.org/officeDocument/2006/relationships/image" Target="../media/image6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60.png"/><Relationship Id="rId5" Type="http://schemas.openxmlformats.org/officeDocument/2006/relationships/image" Target="../media/image3.svg"/><Relationship Id="rId10" Type="http://schemas.openxmlformats.org/officeDocument/2006/relationships/image" Target="../media/image59.png"/><Relationship Id="rId4" Type="http://schemas.openxmlformats.org/officeDocument/2006/relationships/image" Target="../media/image2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13" Type="http://schemas.openxmlformats.org/officeDocument/2006/relationships/image" Target="../media/image68.png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12" Type="http://schemas.openxmlformats.org/officeDocument/2006/relationships/image" Target="../media/image6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66.png"/><Relationship Id="rId5" Type="http://schemas.openxmlformats.org/officeDocument/2006/relationships/image" Target="../media/image3.svg"/><Relationship Id="rId10" Type="http://schemas.openxmlformats.org/officeDocument/2006/relationships/image" Target="../media/image65.png"/><Relationship Id="rId4" Type="http://schemas.openxmlformats.org/officeDocument/2006/relationships/image" Target="../media/image2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fr/vectors/case-%C3%A0-cocher-valider-v%C3%A9rifier-297738/" TargetMode="Externa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50B3F-47A8-3784-B61D-B345279EB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F48E44-C91E-7759-541E-E3DED1C9938F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756B06-61E0-074B-1A17-64E6AFA74860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7D0A67-1636-0CF7-D190-ECE63152B23D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D07DDA7-6239-FA3D-7DD1-59E0D88F99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A1315A-1972-99C0-AEF5-9C9781612005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BAC7BF2D-BE97-0F57-B946-B7832AD902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8AE158-2F0D-FF03-E4DE-05BE3D71DB61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5D79E24D-C12E-86BF-E298-B2F8F136A0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DA9A054-2A41-DAE2-C320-69D5EEB373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28945" y="1187120"/>
            <a:ext cx="2934109" cy="553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142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F38F4-C0DB-5337-7899-E0B4DC029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7FDDE1-44EC-7C24-BD7E-BA27A306A5E7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4DB5EE-E1DD-EA64-9F54-9227E2D2CCF1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B9BAA8-17C7-18C5-AC16-A29CF6AE446F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DE2BCFE-CB0D-1068-79F0-8EEB26D10A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62F97A8-1AC2-B007-1AAF-838F3A5266E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BCA4B81E-4F1F-AC1C-FBF8-09F7C4AD8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E689FC7-6AEC-91F4-3846-26016851CD9E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38EC0EEB-18FB-69C1-C1FD-5EE9CEEE39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2A98D32-5C36-A9F0-B777-1FE380BE2C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28980" y="1753502"/>
            <a:ext cx="6392167" cy="122889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81D9748-3975-3839-F313-A6770666B0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00401" y="3045338"/>
            <a:ext cx="6420746" cy="209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764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9D3C9-9F62-F931-B51F-D7EB53609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B10AC49-B799-A812-EE1E-5D8BADCE5EC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4880DB-7B46-0AA3-88C2-2D0577AC2DA3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CE4704-50EF-7699-59EE-5DDE4793F9AD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11/38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0F01E90-23A1-3E7B-BDC0-72170C1CE7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3D23606-EFDC-E5BC-7FD5-EAE23522806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1CCCF273-142C-CCEF-B490-CB182E150F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95A3D66-9F81-3EA7-AA90-633DE8A83207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0E283A8C-30E0-9998-147E-CC386CB6B2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18993FA-C21B-CCAA-41A7-0E9904EA53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47" y="2371977"/>
            <a:ext cx="5915864" cy="205083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C97A2B4-0ED6-0EC5-C9FE-D87A8F9510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60247" y="2371977"/>
            <a:ext cx="6035006" cy="312992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207EA67-32D5-78DF-7EAD-61A088E4A0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290" y="1410273"/>
            <a:ext cx="6382641" cy="2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442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9CA8E-C56A-26F7-2BB1-8D2871046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B628724-CF51-C358-B756-CB2057926CCB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4B3093-0E50-5249-9B20-D609EE6E6324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46485B-0D28-1DED-1500-86D8BA524E90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12/38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E4019D4-B650-FF67-D560-C56429059D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2F5E619-01A2-81C4-133B-F14470C01024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DF87EC2B-1004-3877-5581-036A9D7408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68259D0-F174-E9F2-85F4-54858BF0E536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575475FD-51A7-A6E4-626E-35F1DC27DA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B994545-ED99-382D-3F02-4CB22AF8D3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1852" y="1363724"/>
            <a:ext cx="6430272" cy="498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836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7A5CB-3D67-5CFD-0A4D-9FC85421B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2876347-BDC1-686F-013E-C10A66412D25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A6F982-1E0B-46B7-B610-CD4C2792F311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B74A70-EDFF-5A29-1D5E-28F8B0975780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13/38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C0F569A-ACEE-EA26-2C18-CA22B3A957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DC47513-37AE-8129-92CA-5E89E0A6C3C0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A8FDEA28-49DA-36E9-208F-3DCA0573B4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CDE37F6-E9A0-350A-E030-34DEEFE6D4A9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B0901669-BBF1-4760-44E6-520BC2E276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EF7393C-5D19-DC58-73DD-9BC6FB13FE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02243" y="1320654"/>
            <a:ext cx="6525536" cy="509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82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9267B-A619-6361-B60B-9A07D3BED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9D0F8E-3204-EEAC-00E7-69218A04D0DC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596203-DE0D-478F-5815-351BA8875F1B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5D1DE0-3DEC-8227-811F-40CC66F25E54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14/38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F5EDBC-0193-25FD-9C64-BBDA3E72B4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486D8B5-378B-07B9-A7E1-5CAA89127B64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C97C7EAB-C99B-0C65-88C3-537E5A91C1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E9FF4E-AC81-DA11-701A-C6434A1C80FC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A1D2D655-E0A2-2330-6D94-31634FF837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08F7F69-E0AE-2947-5188-441BB6864E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77870" y="1110909"/>
            <a:ext cx="6592220" cy="56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30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FD268-A604-6DC3-4719-3A7E7BAFC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7A236F8-0354-0861-27BF-6E3CE24748A1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B4B073-F55B-98E9-85F3-7DEFB95E15B6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3F106E-4103-3A56-2081-A516380F48E1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15/38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324319-77D9-08C3-167E-86307CDF6A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7C1675F-DE19-5A51-4801-E612D2327127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1ADB5D04-623C-B23F-CFB4-D7983EE476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5FB73F3-48BF-8F16-946C-CD4A48CAF806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06278399-9471-A23A-F0EC-9A888DB563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1D994E9-B00E-6521-149F-48A1AAC4D7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3013865" y="66214"/>
            <a:ext cx="5775741" cy="768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70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6EC3A-EA5A-2263-CDFD-73E602F27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B8E38-96EE-7A5C-955F-9221A8899C0E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6BBD12-5A24-F874-24D3-48C85A2A6EF2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B71334-3BE6-D900-AE20-18D99CBE0BE0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16/38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A629B8D-6FF4-D4D1-5A7A-725B062C83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423EAE5-DB53-9C41-B677-D2F5E7F4AB0E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44EBD79-3857-43E2-9AC4-C257FAD18E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7BB92A0-02DD-6825-6ED1-565418B348C0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39647D71-52A9-0059-9EFC-ACE46BC6E3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22B93BB-0F8D-302D-14C9-72FA6DD8F6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66047" y="1421471"/>
            <a:ext cx="6287377" cy="515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295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939FA-8221-E9C9-366E-AC40E00C3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312BB67-52E1-3AC4-E56C-DCAC17CF4F7A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769021-1D06-FE9D-7EE5-97966F25C17B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CA8DCF-532F-6C6E-8F96-500E9FCC1DCA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17/38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24CA89-0740-2054-9468-D9A5A178A3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F8091A7-3017-1D77-7AC4-92D334B83D49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E8CD3FCB-EB60-06C4-6052-B2587F68A1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EDBF342-0EA1-95F4-FE21-DBCAF2ECDDE0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FBC4C6C4-351D-8F0C-D6A1-5A8CE84FB5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81D3E71-8042-3A93-4C55-3DB50FD70C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89836" y="1420899"/>
            <a:ext cx="6439799" cy="434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50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3981D-4827-4CCC-C12A-F6CD1BAF1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92E0A36-2DB3-AF9D-396B-EB8F76049401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0EE738-2DF6-4290-2016-429F276AA2E2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F910D7-34B6-5A36-E238-5F32399CDA4C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18/38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DCF8FB3-A7DF-3F8B-C172-52D557D238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45B060A-B03C-476C-15E3-80ED4AA22D06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0F39115-875E-887C-5663-3CDD6099A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67BE444-0B80-3463-9074-C0A35EC628A4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1BD69BC9-7E6D-123F-6E8A-09DFDE4B82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82AF010-24A0-33F0-7B15-0F22A6527F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9916" y="2404919"/>
            <a:ext cx="6392167" cy="204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25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FBE92-71C8-E346-B196-AA2A0CDC6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4001A73-807E-BFA4-E0B7-9D508C258CFE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CA1DB2-81FE-F287-5C40-40B308112C51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7C060C-562E-D875-EDB1-5CA15C65A0A9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19/38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AF3E46C-B392-E472-E167-77D4461E2C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43936D0-303B-C710-2B6D-4C5CCA5222D2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A1B4FB08-B877-79C0-1857-381B39BB51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CFAFA7B-D249-E55C-3D98-CD1B9EBDE255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032DFAFA-1003-71F9-FAE3-DFE44F9915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55FCCE6-1D53-86AC-998A-EA2EA12DDD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76100" y="1329281"/>
            <a:ext cx="6439799" cy="509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801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A5C86-17E5-94CE-A000-CEAE7097B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90B5B5-D6B9-4D23-E4B1-654B67CCB8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B2AB0-300A-4E1F-1A37-D06E6C01A43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DD7FE3-08E6-52A8-BDBC-3620EBD6E6A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21D117-ACD8-E70B-E78A-E2E94E7BD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155068-BD41-641C-1636-804E182FC86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3CD1321-8C21-3349-1B68-5DAA3515C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76FDFC0-0C02-892A-2FCE-7B5DD19F4445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6D3DF6E3-BE77-9B63-3881-343C64BCA2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BDA6D2F-52EE-F954-FA20-48EA040E79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8919" y="1168067"/>
            <a:ext cx="6239746" cy="555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29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35386-BAE9-1A38-5C72-9A83BE6D1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2AFA4FF-6A2B-3993-EFB4-5D5A08D36BCA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AF54C1-EE8C-C3D1-1EC9-DED5734E772E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4D376A-240A-BF08-A6B8-9509559A15BC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20/38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0AB713-5782-7391-45F0-14E7B9759B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7A8F872-42EE-C0FF-F694-18DC442B1296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87D75279-B5BA-242A-DC4B-0B0B44CC8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625063F-8CAD-38F8-9AA6-466A6B6610D1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3485B9E5-B6D6-D3DC-E76D-448AC1395D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0FC3D71-B489-90FA-F533-A887BDCF19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58501" y="1283176"/>
            <a:ext cx="6430272" cy="132416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BB999FE-0214-BB27-0D33-77AE677888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58501" y="2607336"/>
            <a:ext cx="6185499" cy="303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563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2E043-408A-CEED-31B2-0294ED79F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59C7C53-7ECD-114B-8802-C594AF7F89F9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CA824A-F04D-F449-6740-8E45ED01C560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5DD70D-1C84-0227-2723-5497C1B6A62E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21/38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42A24A-1695-638B-3AB6-12DBAFFAAA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86CD18-1F11-3925-EB81-2C7E283E3F16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55A5EFCB-E191-626F-2AFA-294A816CA8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0450C2-1E99-35D5-5F37-A63745517B53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5538CD82-DD5D-A3F2-3214-AF44A0EECE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15EDF5E-DC4A-619A-6BB4-7232244528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76100" y="2357288"/>
            <a:ext cx="6439799" cy="214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748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73C1A-5A76-5F19-4317-99185DDF6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2EA3923-745E-60C8-690E-79E4A3AB2FCD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ED4D09-F819-52CC-22B2-B19B1E9464BE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B62A63-7AFB-61CA-B402-7CA39BE6D613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22/38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BF400C2-9AE5-F44D-B7E1-3659B70A8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8B71C29-D4A4-C710-7DDD-0BFEFF4F11B5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F0F3A543-96C9-B7C6-8832-C1C81254C2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546CDC5-BAA4-2E3A-C8AF-A5B1093C2C1C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019FEA3A-150B-F7A6-4E24-DB7953C497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812E99A-6B62-A7B1-323F-D7143C409F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47521" y="1588927"/>
            <a:ext cx="6496957" cy="4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07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000A5-C155-2C5E-CFFD-DBBAACFAD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8661080-5E73-B935-1279-6D27150A3BA4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B03FB9-18AE-C84A-95CD-B3AF5CC04AA9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CE5465-E9D2-1ADD-7826-768CC5AC7D00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23/38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CEA31A5-6731-2626-5FBB-B8B4E434FC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B74519E-1EF0-4B74-8A01-0221828BB13F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70320E2E-6594-2309-B6D9-0F4F8232A7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00FA3B1-8EBB-13FD-65B5-039D33974AD8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81802EC0-ACA8-66EA-266B-7C16887536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7BCB3F7-D309-CBC7-F41A-8C04774388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86600" y="1243844"/>
            <a:ext cx="6430272" cy="224821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E9C95CB-DD58-0638-7261-9DF395092D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86600" y="3492058"/>
            <a:ext cx="6200833" cy="204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311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DA51A-9100-B7DE-C670-F2FDD07CF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D2D7E3B-1349-7B86-FB76-3B54186D88BC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AFCE8F-C6E1-9173-2CC3-6B842B127609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60F08A-460F-3B54-8C83-EEE6A0C985EA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24/38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10F12BE-554F-14C2-977B-4C8FD24391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EF856D7-527E-C7C1-DD54-A1B3319FFDE7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DE04094B-7820-57E9-56B3-C33E8CEB7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13CF1D6-F5D1-465B-8283-F4F4923F48E0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832233A9-18E9-4938-96F4-EE853C755B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844BC9A-B4F2-DFB3-CEBC-525E7D8017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8469" y="1757129"/>
            <a:ext cx="6535062" cy="334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3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CB9A2-225F-EA57-515F-3B5BBBBE6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4B810E3-9F12-39DB-DF05-921B3B2932B0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B6331B-2F72-C12A-A8C8-9D03E2C0B9E1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F14E2E-1D5C-D01B-9513-6C6DE6E0E9D2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25/38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CC2306A-471D-0FA1-9C0C-1BD26CE3CB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101B97-DFF0-242F-FE18-BE21FDB7FBD7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1D0073C3-B518-FE29-3CDE-664AB0A0B8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08D2754-0068-2E19-4218-FD9513FA4276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046D43D7-14DB-27F6-1A02-07C6C9395B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F476D5A-8137-BF8E-9FC8-150BE55ED4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63321" y="1478040"/>
            <a:ext cx="6544588" cy="486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8416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23CFB-9E50-42D8-4444-2B58E1390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EF17899-6FEC-5210-C5EF-8369A0A3E98D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DE319F-33FA-DC98-605A-28BD7BC7DFCB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66E0E5-3982-808E-8E80-BF7318A75E3C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26/38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22AA47-5EB0-9AEB-CBAE-A4AC2CC383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2E70767-3AF1-36E7-ED16-BF402B756234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76357A44-4C61-71A4-8E6E-297F90912E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66040AF-F824-E428-21E0-108BB10AC1AE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56F2587C-CC17-223B-306A-56939A95F3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DAA9E10-0B6E-C91E-2BB5-D6C7260702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80864" y="1699971"/>
            <a:ext cx="6430272" cy="345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26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46B7B-7093-E52C-CB3A-0AAAB7DA3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06785AC-5B89-20C8-C421-7101FCEB39DD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5C406D-8E39-E5C8-2829-32F23E883D58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551F38-125A-6E56-0B19-1E5602AB034D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27/38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4BBF55-D517-04CF-DD34-A3B74213A4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0145F47-9372-2381-54D1-5B1E1FDDE088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63876C3-DFD7-C4EC-8C1D-B593334D07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3816D82-8F01-DA71-D8F0-10AA6E8F2F07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8D5794A6-8CE6-B9A1-949E-AFA3C48A33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D2F1707-43F1-7732-4953-8C4DD8F777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0363" y="1354197"/>
            <a:ext cx="6611273" cy="499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31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B77AE-0DD9-AAFA-5C5A-0CCA2548C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765D065-61D2-AA3C-01C6-796BE15749BD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09AED4-5C13-A7B3-100C-D61043C8C27B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BBEFC6-7393-DFFC-EA4B-E71FE8D1B25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28/38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2772120-0FDF-4043-430F-95455EA364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8A2F8BC-1D36-3334-8A07-36F296DBF3E8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DB2BB2E6-14D1-D210-5783-F1018E0925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2AD7D46-E920-464C-B954-4B3EA7C84A0B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1595620F-397B-3554-4ADA-E39B19A1B7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1C80447-74AA-20F7-500F-FB591BA65A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37995" y="1385602"/>
            <a:ext cx="6516009" cy="408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1720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F67B3-8791-4463-8899-3253B0584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4BB568A-60C8-5FA2-0AC7-B4902A81A8B9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331E1F-E70B-3D57-2EBB-B9D7B817A622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38FD11-5B57-7939-E64C-F37DDBECFA3A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29/38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B7B4F44-4DFF-105D-0C58-4E097E4B59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FB1C6EF-DCBE-CAE3-162B-8725DA1EFBDF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EA9C4E4C-8AB3-66D6-817B-2B3A6907F5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771C313-2C81-5835-6940-5DCD72E2540B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5022DB23-7ACE-33F9-55F2-3C6A0E2054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3DB12B7-7A8A-B6A0-78BD-1B40104B73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0363" y="1063523"/>
            <a:ext cx="6611273" cy="558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1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DFC82-33E0-2852-0DF5-B3E584AB1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6CD08C5-B18E-FA58-8B35-6D9F4003E337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B6C472-DFCE-8D0B-9E40-FA77FB3DCED8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33FD29-30F6-76FC-7CFF-DD6A4EE1E0CB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3/38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8A85C5-B3A6-72BB-70FE-401728284C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2235640-9049-DCBF-52FC-9F5AF0687EEB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C4E9BEBA-2522-54EC-4042-3F36E97EAC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AA2AC5E-FFB0-7F66-824E-32EFCC4CEE6D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AC6648B4-E7C6-AB62-13F7-C78BB053DF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C71C057-C411-6A20-1A06-BD06ED2950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77870" y="1496736"/>
            <a:ext cx="6735115" cy="438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4297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AFE91-A4AE-FEC0-EDD8-50984B35B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7006E22-092A-FDD4-55A1-253B5093825F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57F0BE-22C3-F224-5E42-AB3C75655D33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62658E-6C06-F096-C484-EB6EB906BA3A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30/38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D35DD0F-7453-553E-43B2-DED1DAED0A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408FA82-79C3-3089-F3F9-03E1DFE63137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16C2341A-5AE5-9F31-16FE-4E2352DBC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30967F1-8662-6152-A891-C9C599F1E1D8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FA19D218-AA3D-B2C8-0A48-7C1B6E08C6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029F423-F78A-E764-B126-1A1E9AFA95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69883" y="1241872"/>
            <a:ext cx="6496957" cy="347711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AB83A2D-1923-92FB-43A2-E1821E3AEE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0442" y="4642824"/>
            <a:ext cx="6182588" cy="1057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1968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45DD6-115E-1223-6493-190A8B2C3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FE89F3F-974A-60D6-A36B-7A0CC86CA54D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398B7D-AA55-D5CD-5091-80CC43E03907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83CAAC2-261D-4FF0-CAAB-97836C7ECAAB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31/38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4B9D484-3CA0-ABD5-4EE9-21FBD331D7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BA39CB2-189A-2456-8040-AE3FD9A32D5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B5B008E4-245E-723A-C2FF-75F75710EF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B41073B-89D0-B9B9-B640-A630C3EBB61D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2FE861E7-C0C4-CF54-9132-F3BBC569C4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FBE2492-9D3E-E096-26B4-F42C88605A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0390" y="1239881"/>
            <a:ext cx="6411220" cy="510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102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28C95-53FB-9B9F-4CC2-79D410BE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0880B0D-9FF4-2BB7-ABA1-3D391BC3A45B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3030BC-52DD-1A4C-DA56-49D988E9514C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362823-24CE-0999-A2F2-2045E9B419BB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32/38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B65A402-ED18-D1DA-79C0-FA322CB129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14CD095-4878-EC0C-363F-D786881A580D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E7BBD54F-7C83-E43F-C47A-929799E5E7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28DE5F8-5055-712D-3608-229676DB4AF1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14F867F4-6C3D-17F3-3F69-95E5156F16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C8423BC-3F1C-2420-60F0-B0A31C90F8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0390" y="1847629"/>
            <a:ext cx="6411220" cy="316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1180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E2536-3112-0326-1B25-882D7332E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A8A670C-D26A-CB80-FF00-81EEAF62F332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B09773-6BB0-CD1D-89C9-E4111433B571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FE8580-36CB-0613-BFC9-E17F53DC7317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33/38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77A51B-9063-3489-7BD0-25F774CA40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D4FDBA9-E41A-806E-AF2E-65F2ACDDA6AA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B1C5B045-F341-8562-0896-216BB83476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E0BF327-DED8-1275-A42D-65A47EBE64D6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029F9B80-A8C4-27DB-E6B9-019CE899A5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DF44944-86F2-7BE1-839B-65CCD7BDC9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3227717" y="170570"/>
            <a:ext cx="5736566" cy="748136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F1AE528-1AE4-4754-1A66-6A1E32C455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200000">
            <a:off x="-801716" y="3761328"/>
            <a:ext cx="5617638" cy="30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099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431A7-D58A-3DBA-06E2-4BCA8E8F1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F89E53-4B3A-30B0-AB3A-21AAD0A71CC8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0C9DDE-4E0C-EB80-EF73-A723B1673B8D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87C150-442E-BB7D-7E66-7C437074D7A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34/38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97D03FD-9207-F1B7-11BA-E6CE90EC05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BE9F1DF-CE52-7631-C604-95C3D186AE6A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8B253979-A44B-26C0-C2E6-DEB94F6FD5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0BFE66-8707-B464-04CB-64A6B1793734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92463751-B06D-563D-AB4C-661E96F15E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04D551D-ADE0-5E07-E270-AA3D5E6318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4383" y="1268914"/>
            <a:ext cx="2972628" cy="230625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765A719-770F-3D12-9DDA-D53CB0C2CD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06100" y="1268914"/>
            <a:ext cx="3096281" cy="230625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ABE1A33-79B8-4930-49E9-4F3C1D09318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46097" y="1268914"/>
            <a:ext cx="3101508" cy="230625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D616A19-9874-2B20-7D44-AD275FA42DE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4383" y="4009208"/>
            <a:ext cx="2972628" cy="228078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13481F8-5DE5-60E5-38BD-90F3CE6AC85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44049" y="4009208"/>
            <a:ext cx="3220385" cy="242159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BFD30F7-BFEC-3D84-99A6-2C90247A5A1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30092" y="4009208"/>
            <a:ext cx="3117500" cy="241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5527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9B431-68C1-7AF3-C633-4BEBFC950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96131-AE8D-D25C-35A9-A593BCC414EE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6391B6-1F1E-A38A-83CC-009193BE0825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970526-9B73-2F10-F22F-A9FD4AA2BBD0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35/38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5FCE8C-3F9E-96C4-FD9C-B776B19D5C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FDE3098-8336-CE8D-EC99-61F1ADFFB16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0F39FEAB-AD37-EA98-80FA-C549DD580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749690F-05B3-F526-8857-ADB2E3320BF5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720DE8F0-B5C5-C4AF-62CC-4523C0DE9B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0C18E26-2E74-2208-EDDF-4E64B216DA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47" y="1052609"/>
            <a:ext cx="3311616" cy="247559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852DAD1-4CE3-E951-E7AC-CAE83548BA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8659" y="1052609"/>
            <a:ext cx="3259117" cy="247559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6426848-D370-CFAB-5F9B-FE5C86401B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96336" y="1052609"/>
            <a:ext cx="3251281" cy="247559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8C953E8-EC9F-BA36-8ECB-5B4A479985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747" y="4118806"/>
            <a:ext cx="3311616" cy="243701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A202163-254D-4B11-A75D-F1006F93248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8659" y="4080220"/>
            <a:ext cx="3311616" cy="247559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D61BD2B-B6B0-F901-8D84-C1E03AF8E51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96335" y="4064965"/>
            <a:ext cx="3298917" cy="24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3696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5F1EB-472F-3A52-63D3-878392A5D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5590299-A3FC-7D7B-0791-7F0E57DC1D96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21E163-A767-19C6-B3B8-A62D3AC36D7E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84158F-BF08-D678-4AC1-9DE50D09F5E7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36/38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147D199-DE6B-F60C-318C-BFC49F0007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BFF0384-255B-1103-BD43-AA865A412338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02669103-0E69-6990-8328-5FC371907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0E1F408-0425-1441-6B47-DC9BB0C79448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994FAC8C-9715-07EA-7954-894E973FD3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0A6836E-D1F3-1FCC-FDD9-B8B7D830B2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47" y="1296920"/>
            <a:ext cx="3543795" cy="267689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3DBA924-C241-A513-6161-B876ED6825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5600" y="1286186"/>
            <a:ext cx="3584478" cy="267689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C3E39EC-61B7-7D08-40F5-30CA2A324D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11142" y="1296920"/>
            <a:ext cx="3636475" cy="266616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4128E61-65C7-4873-1BFF-5B6A841A5E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747" y="4183540"/>
            <a:ext cx="3543795" cy="260054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24C1665-A0FC-9A46-B03E-E72F9511E1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85860" y="4182332"/>
            <a:ext cx="3584218" cy="259203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3C25590-498C-459F-E2E6-8F87E6AAA5F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63400" y="4217117"/>
            <a:ext cx="3584218" cy="25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394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E595A-6E8F-F5D1-D04C-F08C7F676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87E062E-C0A0-2C8C-C98D-D8216564A1CD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463FBA-7751-7248-5914-59430601F53C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F9BB04-3B95-4E56-3BEE-CF8ACEC5CD45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37/38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9B489-3C9A-7290-059A-BC281F1053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4F8FE1-9D6D-7125-26E1-93F5ABE5099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18ED439-3041-6807-A19C-78B8DE3E4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C756B53-3C1E-15EF-6C7F-3AE6C8626A03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E664BF88-C2A6-9E88-B8F2-AAC880AB5B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9DF9BBF-C313-C98F-237E-59CDC49023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48" y="1172814"/>
            <a:ext cx="3459668" cy="259692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0072D6A-12E4-A0B4-02BF-40A6D2C55F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3167" y="1165421"/>
            <a:ext cx="3533135" cy="260432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A13D7E6-D864-6D95-807E-667CBE673B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93971" y="1172814"/>
            <a:ext cx="3453646" cy="259692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9EDD067-FFAE-580C-81BD-DD52B417947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810" y="4057137"/>
            <a:ext cx="3459669" cy="261455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8AA0243-29CB-7FCC-826F-856DB23FCC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03167" y="4091808"/>
            <a:ext cx="3533135" cy="257988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53488A63-0B3B-BE21-85BE-887C9D8A17E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59228" y="4057137"/>
            <a:ext cx="3477240" cy="257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551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B0BF6-0A75-A476-47C6-4811972D5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CAC10EA-D7C6-13ED-CDD0-FFBE544A06E5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2E167A-EC2F-E940-ABDA-2D86E684A338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301E49-90FD-12BA-EC6E-C480FB96F793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38/38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B2A0CB-2B49-6D8F-E435-AF6D270F73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73C9F7A-CCD0-57EE-5E8B-7A2CD8F150B7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AA20A449-8800-CCE4-B883-45D14DCA99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568741B-EBA6-E333-B472-94DC7B04F995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727200B8-DEF1-276E-BAD5-8DED88F1FB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F138864-C5AA-55F8-38DC-0B4BD677BD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47" y="1219391"/>
            <a:ext cx="3191320" cy="24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465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8FA4C-15E3-BDDA-8CE6-DB0BCAD36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E3972E0-8CC6-127C-5BAF-105462FE679F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5A5B4F-1F58-AE26-2E19-7D6EE1FBE3C1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C60FC8-79C7-8D09-D4DD-1B1874539DAC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4/38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0963508-0F1C-70D3-2889-6E9780E917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6554109-F214-D8B7-7043-53995706AD0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A71BDDD6-0EBD-99C7-877A-EAA8B401D5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A2B2E72-08DB-B917-54CA-825B975C0232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7FCAF49D-C8DF-9A48-88C1-363D3E55D3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FA20470-7374-C576-D693-759B1E6419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08958" y="1837613"/>
            <a:ext cx="6535062" cy="230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11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FE26-243D-62CC-DB87-488AACAA6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47D5E2F-66A5-1D3B-00EB-1078DD30979F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43AFD5-4E12-6981-A8AE-C4865813FE43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614B51-6352-35C3-DC63-80D49FF7F9D1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5/38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1267B90-388E-5689-F894-B4113ED484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517E245-1FF0-854E-7B83-BA7F6F8BF9F6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18D1BF33-0855-1758-7331-9C2F97F25E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5EBE622-A64E-79F6-C8C6-4601FCA3349F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BF07348E-061C-E716-F052-B361367C1C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744AB0A-091E-35FF-9845-7E8920E292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7508" y="1033331"/>
            <a:ext cx="6353745" cy="576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58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5969D-CDB9-BE70-9EE7-883D831C3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89D8942-3D66-415D-E37B-C3C26A1F100B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39F036-2722-FDEC-85DD-0A18A8369FF5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F23016-F6D7-0525-B18C-02C0867CE9CC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6/38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5FF89BB-029B-B7D5-696B-8301FF918D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DDC8411-CAF0-0025-9A02-B8894F89CB02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B943445D-8285-18E1-8431-FFC6C7AFEA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8B98087-DD3F-6097-0648-D1CD814D3E5B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81B1A277-31F0-3DE6-71E9-6493D4B391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D96C414-BD1C-0C1E-248B-25217BA560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57048" y="1253804"/>
            <a:ext cx="6477904" cy="546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02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3354D-CA75-4CFF-ABAE-472A92709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74CED21-AFF0-3897-EFC0-9A4ABF9E3C6E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7CE555-79E7-895D-4CAF-A8180A6A91E5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FBBA20-2964-598B-E959-A7F24E75ED9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7/38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EC35FC0-51DE-89DE-DF5E-B30F7D64A0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A61E55C-AB41-0C17-46D7-FA340ED0B734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281F7F12-2C1C-CAD8-5C15-926035F7E8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7A128AE-A8E8-F9BD-1CB2-68DB16602673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7D5906D8-44AF-767C-D341-92DB590D9D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9A7E01E-7AC1-D488-25B6-FCB7E64B6C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83965" y="1412953"/>
            <a:ext cx="6506483" cy="34675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A7FCB83-4E7F-6938-9E82-1503D5A358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83965" y="4819013"/>
            <a:ext cx="6230219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306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84C00-A9BF-4B5E-5CD8-35EA35AFA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0738D22-AC03-F547-49DD-A4147BB771B1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E864B6-03C8-3392-3020-1390612B414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3CB55F-8C88-3ECB-CCB0-773DE9104CB6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8/38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07288D5-BDA1-3B9E-9093-914AA2EC77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C674E6A-11A4-C12D-15EE-03323C3FC527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A0D3B5FF-0057-4C3D-31DA-CDF836941F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E73BA70-8719-CBC2-6902-92203F2BC6BA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70F31E6B-F10C-F87B-F43E-D1A8366BE4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7D7E769-15E5-8DE2-D937-8241F5AF7F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77870" y="1520090"/>
            <a:ext cx="6716062" cy="324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176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A61C4-4000-52E0-384D-5330B4FE3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730F02B-30A3-9359-73A2-953902E3E6CB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495690-5262-AA9C-E4E3-D794A093F7FB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B19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D84FFF-A16E-3A92-6DE3-EA1DB9D0BC5A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9/38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100717-806C-D830-5EAF-4CC6277EB6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6F27745-B36C-8537-31D4-F34420DFC998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MODE OPERATOIRE DP 200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CC724030-C37B-3792-6211-50FD411745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E67BF6D-FC3C-E970-4BB6-A58A277AB9B9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1020A471-ED97-3C2F-E714-94DE0F1959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FBDFA50-047A-D1B2-3FF3-700BAD5444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71337" y="1492873"/>
            <a:ext cx="6449325" cy="437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443552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</TotalTime>
  <Words>760</Words>
  <Application>Microsoft Office PowerPoint</Application>
  <PresentationFormat>Grand écran</PresentationFormat>
  <Paragraphs>190</Paragraphs>
  <Slides>38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42" baseType="lpstr">
      <vt:lpstr>Aptos</vt:lpstr>
      <vt:lpstr>Aptos Display</vt:lpstr>
      <vt:lpstr>Arial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60</cp:revision>
  <dcterms:created xsi:type="dcterms:W3CDTF">2026-01-19T10:50:43Z</dcterms:created>
  <dcterms:modified xsi:type="dcterms:W3CDTF">2026-03-24T14:28:09Z</dcterms:modified>
</cp:coreProperties>
</file>