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1" r:id="rId4"/>
    <p:sldId id="272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C65F46-9A3E-D2CB-1B86-EA206CD11D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97071D5-F01E-7DAB-A0FA-D7264A252A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F421B5-9F58-8C3C-8E77-A9EB667C1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8AA27C-E2F6-DF9C-5F26-002A3EB58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BFE50E-F983-81DB-D991-A5617DDE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80342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733DC4-B9FE-EF96-19E9-F926A7556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9637AF-FFF5-147B-9051-C7A5476F3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4EAF93-CB64-F613-7247-62A754E11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233D6C-808B-5FFC-802E-EF941EAA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887F0-27F8-F8EE-EB65-2BC1B9C52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1887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F9D8924-65E4-B36B-EEC5-FB37927B9C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A6A3E94-3CE4-25ED-996F-F1CC12833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3F70B-B38A-4ED0-7896-397E5200D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D1FB8F-7CB5-EC33-9CB9-C536BD980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C3AADD-AFB2-B08B-2FE7-A735173F6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443860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F8E717-2AF0-3981-425B-546EEB032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8903F79-B449-B5C5-B006-59B06D7B1D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918511-2DB0-10A0-368B-3D9CEE574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33D7BF-0C06-D6AC-B134-55D9AFB40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5F03AC-E667-0775-BCAE-6FE2E57D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020036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CEBD01-3344-7F94-8A7C-B02498AE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C16C0E-2165-9E73-8AC0-1DAF35C22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2478BA-A666-23B5-DF1F-9106F79AA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9972B3-DF1C-EFEC-8CD5-55A220E4E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EC6C8D-3F64-77AF-72E1-594B10A96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21339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65DA9E-9DA5-98FB-0E54-9FB6BC52A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F2E293-E774-31C3-1831-C16327401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CE807B-D698-6711-3301-05DEB9CFF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7AB849-3334-F309-2ADD-BC83A1A49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08D652-B2C0-6B55-E518-EC19A9328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641194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F79751-93DC-AE23-F0A0-9101399AB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AA8938-5B7A-E3F1-2574-C361FF5179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EAE682-5FD0-24EC-7640-D03E8D8A5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8EA789-3E43-ACC9-8157-8375C6B1A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7D37BB-DD06-DBAE-D2B0-15CAE6AD4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3F5B3D-C114-BEE6-BA68-882568050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81065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3A5D0-1FCD-DFDC-C58E-A336A5DEA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18EB4D-29F6-4FD7-A4FA-79A1C4601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8776A1D-8A35-983E-74B8-5F96792AB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E4751CB-B107-AD80-B625-9BA3EFD424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E42BB31-E38D-024E-CF3B-6A38DD9EDC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647445F-EAF7-CAB2-1756-914243462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2B5692A-44CB-D52B-2FA6-54D3FC32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0DEED7C-4369-3385-FD61-4AAA3314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112649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2E5700-4A01-5731-8306-0F777A532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462DFB4-1326-153E-3399-577CF15BE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5EA0C8-60D0-A452-1AAA-A2ABE0C8C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4A37EF-038E-427F-B0F7-92F40D60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120992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CFD65BF-E53C-5FA6-BD5F-D8F057166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ACC8A5-394F-A79E-CDE6-FF2212108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39C122-BA09-F05A-2942-FC3C86677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61461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B1EA2D-BE63-99B7-2C45-2D843C3CE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A1853F-E914-98BF-E041-914600F9F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516AF7-6B1A-492E-3B27-74CB6B7F4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F85B9D8-F5A8-30CA-7370-9683A259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5E5FFF-A8C8-95C9-D044-E470A3B0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69AFB1D-4A94-4F1A-79CD-F72A342D3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8623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5F5B6C-8ABA-A6E1-2CD1-824E4FD76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875192-9B07-21BF-A28D-D591A3A46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12C0EA-6110-0122-427A-3A6A95B45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A5844F-023B-429F-5445-71ECB7CDB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1C284A-97BA-D974-EE92-D0588AA3D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7221434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18A73B-EC43-EBBA-99A9-DAA4ADB94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03F5097-1095-C229-070A-107CC22195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B1B043-F3F8-72C0-14F3-C9F7EA4EA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DAB160-B458-F30B-BEE4-E8DD277AE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18568-C4A0-32FD-768F-8AB1ABD73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AD2770C-794F-C803-EAC5-F77E85B2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69647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884169-C628-43F2-E5AD-CD052006D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36B5E34-F471-4CE7-B8B5-6445EEB1E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5F7E36-8D48-E90E-A30E-F65EC875F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3FB59D-CA0D-35F5-5E80-C1AD7C967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4F5531-92A0-12BA-020A-0828E3F1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77475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A22EC4B-8FCF-1FB8-0769-28E94A53D8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E8C889-B9F7-4171-EF29-D9FD5E786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8D5985-2AD6-C58D-89A2-5FCA17E6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200FC6-EF43-9F78-DEE5-7431E69F3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88E491-B67E-3B17-EFF1-5E7F4417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14332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4ACAA2-A813-50CA-2315-A5A88AEFA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DB70EE-0049-709C-5E0A-82181A02C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72C506-B59F-10B7-3E60-E676C2062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D003CD-47D4-E740-9E20-E534C0E4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39417E-B7FD-5B4D-34ED-9EFC03C18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24775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875E00-F789-4C82-7816-378AD314D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9192AD-7505-149D-6090-72DB001B1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815DCA-2506-2C09-A930-4362123F4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315C8A5-E04A-9001-5430-78A69C62F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691260C-2018-872A-E9B9-327A0478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F693B89-23B3-7A32-AAD9-05CAF0E85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17940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D23205-0F2A-32EC-FBD9-9D44A0C9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5D9664-D503-072F-4BDF-6E07B8155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951663-323F-91F1-5079-B91C0E9F3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390E07A-7222-8AC9-72A6-C6DF180AB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6F05074-F080-EFD4-EACD-E7E23932F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176A8D2-757B-2E2E-A53B-9BA2143F3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70CB95D-6B5F-BE6C-1014-2AA541600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C65D170-1CE7-A4A4-4913-0A81CA93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71378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775EEE-694C-F9D8-5F4A-1A198224A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05D5455-6AD8-B177-F1E2-0AB16432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2822954-ACD6-6F90-62E8-F03D2A046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D686B3-2407-DF09-D000-6618963A3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12570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508B284-9618-E2DB-133A-18E7067B9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6F48ACB-6886-1327-A397-32E4FB75F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6DEC55-0B9B-F607-05AD-74DEA559B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0845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407C2A-0D0D-A945-6777-876279AA5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9957A-1C90-D88D-ECB0-36B15DE17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0214F1-0C88-1BB0-0F8C-B4228DF3B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E20F2B-605B-4F58-DBF5-FF1C0F78F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2F846F-1916-49D6-8516-8990B54AA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1B40A0C-11D1-1C19-4833-7A67C2690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56593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E3888-88CB-3987-E5F8-6E444383F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9C14EB-4EAB-045C-ADE5-F19802EFE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25974C1-FE20-3310-E971-7BF2235B7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6A007A8-E1E6-334E-EB5C-0E8C7ECC0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56DAFE-091B-B710-A976-FE3CD3F3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572730-489F-EE2A-B88D-0A6ECBEF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22234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347D969-F830-69B5-96EC-A27124056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BB546F-5F6E-1C8E-3E4B-B5B31D831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F0B1B2-6D26-6C97-07D7-189523E38D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362B78-2E69-41E1-A7DF-930B999F9449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84C32B-8E08-886C-505A-AED59F8CBF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E64B3C-8496-6E43-D7CE-5BC0ED00C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C82160-3F3A-4D4F-BADE-B2BC1CABD542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98354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5183BC-44AB-9A64-FE7A-DF1ADCCA3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CDF2A4-1280-4256-3598-4A94B089D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F54FF0-541A-F6F7-6266-A37B2CCB5F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C6E76F-8B05-4C97-AEB2-01D718DDFF3F}" type="datetimeFigureOut">
              <a:rPr lang="fr-CI" smtClean="0"/>
              <a:t>27/04/2026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36D8FC-6E77-91E8-35DA-04D26AEC60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8432C2-D820-B492-B795-70DB8F7C5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2FE6B5-6BED-47B6-A07D-0A57DDC37EE6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67702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9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12191999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12192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63054" y="-2653923"/>
            <a:ext cx="6858001" cy="12165846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94763" y="0"/>
            <a:ext cx="6096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-3"/>
            <a:ext cx="12182871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7713" y="4049"/>
            <a:ext cx="10216576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AD7269-5A12-266E-2F9C-A6EE011766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6693" y="1030406"/>
            <a:ext cx="8147713" cy="3081242"/>
          </a:xfrm>
        </p:spPr>
        <p:txBody>
          <a:bodyPr anchor="ctr">
            <a:normAutofit/>
          </a:bodyPr>
          <a:lstStyle/>
          <a:p>
            <a:r>
              <a:rPr lang="fr-FR" sz="4800" dirty="0">
                <a:solidFill>
                  <a:srgbClr val="FFFFFF"/>
                </a:solidFill>
              </a:rPr>
              <a:t>FILMEUSE ROBOPACK</a:t>
            </a:r>
            <a:endParaRPr lang="fr-CI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3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4756" y="201101"/>
            <a:ext cx="10515600" cy="630334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Déverrouillage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8" t="14299" r="2425"/>
          <a:stretch/>
        </p:blipFill>
        <p:spPr>
          <a:xfrm rot="5400000">
            <a:off x="-23687" y="1458315"/>
            <a:ext cx="2583968" cy="1607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766472" y="3183147"/>
            <a:ext cx="265789" cy="33978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6" t="15045" r="3138"/>
          <a:stretch/>
        </p:blipFill>
        <p:spPr>
          <a:xfrm rot="5400000">
            <a:off x="1877203" y="1472265"/>
            <a:ext cx="2616621" cy="1547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185513" y="3246041"/>
            <a:ext cx="273679" cy="30192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6" t="15045" r="3138"/>
          <a:stretch/>
        </p:blipFill>
        <p:spPr>
          <a:xfrm rot="5400000">
            <a:off x="5374129" y="1471014"/>
            <a:ext cx="2610504" cy="1543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6187675" y="1537685"/>
            <a:ext cx="428785" cy="41188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28100" y="1508511"/>
            <a:ext cx="2610502" cy="1468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4407191" y="2924354"/>
            <a:ext cx="310551" cy="25879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/>
          <a:stretch/>
        </p:blipFill>
        <p:spPr>
          <a:xfrm rot="5400000">
            <a:off x="7182443" y="1446225"/>
            <a:ext cx="2616969" cy="1599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8305459" y="951896"/>
            <a:ext cx="370935" cy="45421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8" t="11659" r="3607" b="6100"/>
          <a:stretch/>
        </p:blipFill>
        <p:spPr>
          <a:xfrm rot="5400000">
            <a:off x="8907080" y="1561155"/>
            <a:ext cx="2616970" cy="1369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Rectangle 20"/>
          <p:cNvSpPr/>
          <p:nvPr/>
        </p:nvSpPr>
        <p:spPr>
          <a:xfrm>
            <a:off x="10196423" y="3246041"/>
            <a:ext cx="204609" cy="30839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8" t="11659" r="3607" b="6100"/>
          <a:stretch/>
        </p:blipFill>
        <p:spPr>
          <a:xfrm rot="5400000">
            <a:off x="-100285" y="4364907"/>
            <a:ext cx="2738717" cy="1606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ectangle 22"/>
          <p:cNvSpPr/>
          <p:nvPr/>
        </p:nvSpPr>
        <p:spPr>
          <a:xfrm>
            <a:off x="1828986" y="6219645"/>
            <a:ext cx="243094" cy="31762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2777706" y="4925682"/>
            <a:ext cx="1802014" cy="854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688306" y="5165524"/>
            <a:ext cx="3988088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Modification des programmes possible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276684" y="3522927"/>
            <a:ext cx="1313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Code : 1111 et ENTER</a:t>
            </a:r>
          </a:p>
        </p:txBody>
      </p:sp>
      <p:sp>
        <p:nvSpPr>
          <p:cNvPr id="29" name="Ellipse 28"/>
          <p:cNvSpPr/>
          <p:nvPr/>
        </p:nvSpPr>
        <p:spPr>
          <a:xfrm>
            <a:off x="463346" y="970114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30" name="Ellipse 29"/>
          <p:cNvSpPr/>
          <p:nvPr/>
        </p:nvSpPr>
        <p:spPr>
          <a:xfrm>
            <a:off x="2411908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31" name="Ellipse 30"/>
          <p:cNvSpPr/>
          <p:nvPr/>
        </p:nvSpPr>
        <p:spPr>
          <a:xfrm>
            <a:off x="4210965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32" name="Ellipse 31"/>
          <p:cNvSpPr/>
          <p:nvPr/>
        </p:nvSpPr>
        <p:spPr>
          <a:xfrm>
            <a:off x="5907680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sp>
        <p:nvSpPr>
          <p:cNvPr id="33" name="Ellipse 32"/>
          <p:cNvSpPr/>
          <p:nvPr/>
        </p:nvSpPr>
        <p:spPr>
          <a:xfrm>
            <a:off x="7691204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  <p:sp>
        <p:nvSpPr>
          <p:cNvPr id="34" name="Ellipse 33"/>
          <p:cNvSpPr/>
          <p:nvPr/>
        </p:nvSpPr>
        <p:spPr>
          <a:xfrm>
            <a:off x="463346" y="3798555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</a:p>
        </p:txBody>
      </p:sp>
      <p:sp>
        <p:nvSpPr>
          <p:cNvPr id="35" name="Ellipse 34"/>
          <p:cNvSpPr/>
          <p:nvPr/>
        </p:nvSpPr>
        <p:spPr>
          <a:xfrm>
            <a:off x="9528995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9521138" y="3499790"/>
            <a:ext cx="1388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 cadenas est ouvert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88305" y="3183146"/>
            <a:ext cx="625567" cy="23375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6269989" y="6168145"/>
            <a:ext cx="5851585" cy="6463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Procédure destinée aux régleurs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 pas communiquer le code et la procédure aux opérateurs</a:t>
            </a:r>
          </a:p>
        </p:txBody>
      </p:sp>
    </p:spTree>
    <p:extLst>
      <p:ext uri="{BB962C8B-B14F-4D97-AF65-F5344CB8AC3E}">
        <p14:creationId xmlns:p14="http://schemas.microsoft.com/office/powerpoint/2010/main" val="1187596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8" t="11659" r="3607" b="6100"/>
          <a:stretch/>
        </p:blipFill>
        <p:spPr>
          <a:xfrm rot="5400000">
            <a:off x="7067510" y="1561155"/>
            <a:ext cx="2616970" cy="1369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58" y="953790"/>
            <a:ext cx="1590675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4756" y="201101"/>
            <a:ext cx="10515600" cy="630334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Verrouillage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4835" y="3183147"/>
            <a:ext cx="265789" cy="33978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6" t="15045" r="3138"/>
          <a:stretch/>
        </p:blipFill>
        <p:spPr>
          <a:xfrm rot="5400000">
            <a:off x="1877203" y="1472265"/>
            <a:ext cx="2616621" cy="1547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185513" y="3246041"/>
            <a:ext cx="273679" cy="30192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6" t="15045" r="3138"/>
          <a:stretch/>
        </p:blipFill>
        <p:spPr>
          <a:xfrm rot="5400000">
            <a:off x="5374129" y="1471014"/>
            <a:ext cx="2610504" cy="1543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6187675" y="1537685"/>
            <a:ext cx="428785" cy="41188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28100" y="1508511"/>
            <a:ext cx="2610502" cy="1468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4407191" y="2924354"/>
            <a:ext cx="310551" cy="25879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/>
          <a:stretch/>
        </p:blipFill>
        <p:spPr>
          <a:xfrm rot="5400000">
            <a:off x="8792145" y="1439944"/>
            <a:ext cx="2616969" cy="1599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8209451" y="951896"/>
            <a:ext cx="370935" cy="40088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083698" y="3246040"/>
            <a:ext cx="233953" cy="30192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8" t="11659" r="3607" b="6100"/>
          <a:stretch/>
        </p:blipFill>
        <p:spPr>
          <a:xfrm rot="5400000">
            <a:off x="-5561" y="4373532"/>
            <a:ext cx="2738717" cy="1606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ectangle 22"/>
          <p:cNvSpPr/>
          <p:nvPr/>
        </p:nvSpPr>
        <p:spPr>
          <a:xfrm>
            <a:off x="1923710" y="6228270"/>
            <a:ext cx="243094" cy="31762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Flèche droite 25"/>
          <p:cNvSpPr/>
          <p:nvPr/>
        </p:nvSpPr>
        <p:spPr>
          <a:xfrm>
            <a:off x="2777706" y="4925682"/>
            <a:ext cx="1802014" cy="854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4688306" y="5165524"/>
            <a:ext cx="420552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Modification des programmes impossible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276684" y="3522927"/>
            <a:ext cx="1313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Code : 1111 et ENTER</a:t>
            </a:r>
          </a:p>
        </p:txBody>
      </p:sp>
      <p:sp>
        <p:nvSpPr>
          <p:cNvPr id="29" name="Ellipse 28"/>
          <p:cNvSpPr/>
          <p:nvPr/>
        </p:nvSpPr>
        <p:spPr>
          <a:xfrm>
            <a:off x="567238" y="1005218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30" name="Ellipse 29"/>
          <p:cNvSpPr/>
          <p:nvPr/>
        </p:nvSpPr>
        <p:spPr>
          <a:xfrm>
            <a:off x="2411908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31" name="Ellipse 30"/>
          <p:cNvSpPr/>
          <p:nvPr/>
        </p:nvSpPr>
        <p:spPr>
          <a:xfrm>
            <a:off x="4210965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32" name="Ellipse 31"/>
          <p:cNvSpPr/>
          <p:nvPr/>
        </p:nvSpPr>
        <p:spPr>
          <a:xfrm>
            <a:off x="5907680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sp>
        <p:nvSpPr>
          <p:cNvPr id="33" name="Ellipse 32"/>
          <p:cNvSpPr/>
          <p:nvPr/>
        </p:nvSpPr>
        <p:spPr>
          <a:xfrm>
            <a:off x="7691204" y="937461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  <p:sp>
        <p:nvSpPr>
          <p:cNvPr id="34" name="Ellipse 33"/>
          <p:cNvSpPr/>
          <p:nvPr/>
        </p:nvSpPr>
        <p:spPr>
          <a:xfrm>
            <a:off x="577458" y="3807180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</a:p>
        </p:txBody>
      </p:sp>
      <p:sp>
        <p:nvSpPr>
          <p:cNvPr id="35" name="Ellipse 34"/>
          <p:cNvSpPr/>
          <p:nvPr/>
        </p:nvSpPr>
        <p:spPr>
          <a:xfrm>
            <a:off x="9300908" y="924899"/>
            <a:ext cx="362309" cy="34756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9521138" y="3499790"/>
            <a:ext cx="1388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 cadenas est fermé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88305" y="3183146"/>
            <a:ext cx="625567" cy="23375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6770" y="3846092"/>
            <a:ext cx="286515" cy="349190"/>
          </a:xfrm>
          <a:prstGeom prst="rect">
            <a:avLst/>
          </a:prstGeom>
        </p:spPr>
      </p:pic>
      <p:sp>
        <p:nvSpPr>
          <p:cNvPr id="39" name="ZoneTexte 38"/>
          <p:cNvSpPr txBox="1"/>
          <p:nvPr/>
        </p:nvSpPr>
        <p:spPr>
          <a:xfrm>
            <a:off x="6269989" y="6168145"/>
            <a:ext cx="5851585" cy="6463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Procédure destinée aux régleurs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 pas communiquer le code et la procédure aux opérateurs</a:t>
            </a:r>
          </a:p>
        </p:txBody>
      </p:sp>
    </p:spTree>
    <p:extLst>
      <p:ext uri="{BB962C8B-B14F-4D97-AF65-F5344CB8AC3E}">
        <p14:creationId xmlns:p14="http://schemas.microsoft.com/office/powerpoint/2010/main" val="7769168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</Words>
  <Application>Microsoft Office PowerPoint</Application>
  <PresentationFormat>Grand écran</PresentationFormat>
  <Paragraphs>27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Thème Office</vt:lpstr>
      <vt:lpstr>1_Thème Office</vt:lpstr>
      <vt:lpstr>FILMEUSE ROBOPACK</vt:lpstr>
      <vt:lpstr>Déverrouillage</vt:lpstr>
      <vt:lpstr>Verrouillage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3</cp:revision>
  <dcterms:created xsi:type="dcterms:W3CDTF">2025-10-23T10:36:52Z</dcterms:created>
  <dcterms:modified xsi:type="dcterms:W3CDTF">2026-04-27T17:43:10Z</dcterms:modified>
</cp:coreProperties>
</file>