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714" r:id="rId2"/>
    <p:sldId id="712" r:id="rId3"/>
    <p:sldId id="713" r:id="rId4"/>
    <p:sldId id="711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I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9D203-5615-4F33-81A4-1419DAF8CDB7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I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I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0682D-50CC-4729-971F-81CB9BFBA6F3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7171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789376-3272-107D-9D8C-77B5B9FEB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2254311-B050-E6B4-BD31-F2DDD3635D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A6A763-E201-3CD0-00EE-71BD501A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3D5BE6A-83B2-FF0E-F9A9-2D93808FF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2387C33-0CAC-7DC1-9A02-4DC761287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50951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9D143-7DE3-8501-32A9-3CA788A9E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C6A5B6-D227-A696-3ADF-76C6AFD47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EB432C-E723-9438-B213-8D11A65B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9C974-107C-47C8-310E-58DE99F9A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963749-787B-1DDD-EA1F-343EEC0F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1739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861CACD-6559-D86E-22F9-010DCD953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AC3F95F-0C79-E158-A9E6-38B746EEF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88260-BC5C-57EB-28B4-CB80B85DB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D74624-CF33-347B-85F4-3BCCF63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C1E0075-E777-6A1B-13EB-37CB2EDC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94349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57082-0BB6-6564-04D4-65031A8D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FB2FDC-A380-9EFA-3D1C-641C9FACF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439D6D-E599-DEC6-A3B0-37979384C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5FC0A6-B356-8169-85D7-06E606595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EBE168-309A-04DE-CD36-BC29780C0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65103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CBFCE-C334-1316-F734-F13933D0D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37E78B-BF50-48FB-8AD3-F69EA6497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AB68F84-44BB-97EA-A6C3-AAB232556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797CE0-895F-1526-AAD0-11F7A8B5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06D74-CC46-74C5-3494-2C4CC155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48650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54C528-F0AD-428C-9707-F5EAAA934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254687-E62F-29BF-C27B-3BDE058903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18103D-0E88-20CE-D014-F93362172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D6BED3-66C1-0BD5-49A8-4F1D366AE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C516036-B06C-13E0-89AD-7A6E6FF4A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26559-0FA4-3382-072D-8EBA31F6C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08385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3A7DB-BB44-EC2A-4A55-F383F439D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224C82-65C6-305F-6B3F-1C73F90F6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D6B7F0-A6DE-8418-5D9D-58AD21F98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E3EE1BA-9062-EA90-0E94-2191D4D113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2AD6533-5F3A-B1E1-F3F0-49CC0FDEA6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1FFC26D-1840-2FCF-5599-1B8493D0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11510F3-0802-0E4B-4354-BF25F1DB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3008F04-B01B-E3D2-A8E5-7703598F6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66479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AEA263-9D82-0604-3A60-4A858363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2D257E9-B0B0-1B3B-3E5D-76FD8AB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0F3FC3-5D03-A39B-3968-CCB1487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003520-FA88-4D34-CEAF-6C8890609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97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EB15D52-97B9-CF28-70D3-34832093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4930F3-1DD3-83C5-961A-DF734BEF9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7ED779-1616-4DEE-ABD1-B234E8A10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23049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B6412C-F87A-01D1-836C-73D5486ED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DC5A6C-A064-5CDB-791E-200F69C48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55959F-0E38-3B09-69A6-8018292F3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FCC18E-5821-F90E-0143-DE4166332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39CC3A3-90FF-2237-A67A-97101C83A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578B8A-10A8-AF23-A8D1-B2D1E0A4E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49486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219E0-6E50-031B-D79D-58E392F0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5E6AAF6-A188-AD9B-4D42-9E64C92747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87CCF5-8A0E-5841-8334-8ACEF0FE5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B382FA5-B9CB-D207-47DB-90F8818D7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53C78B-E111-D628-B8F0-8BBFC4DC7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B4E3FD1-9910-DE04-128F-FF2D7C90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230546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84EF6DE-6FA3-46DC-C39D-188C2133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2683170-E037-44C3-6668-6464F3C9CA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4CCA0F-B0B1-A460-5081-0B755D69D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94DE10-01E5-4F59-A074-35C6BF6CC688}" type="datetimeFigureOut">
              <a:rPr lang="fr-CI" smtClean="0"/>
              <a:t>26/03/2026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3C8C4-8CFD-9C0B-5047-47F0D44872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0BCDD6-DF91-EEB0-6618-38B294763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3963A0-C3F3-4D53-8CA6-D3ED447E063A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32098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hyperlink" Target="https://svgsilh.com/image/3317467.html" TargetMode="Externa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hyperlink" Target="https://pixabay.com/fr/vectors/case-%C3%A0-cocher-valider-v%C3%A9rifier-297738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hyperlink" Target="https://svgsilh.com/image/3317467.html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7026D-9009-8D62-CC6F-9CD426C4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CD32EFC-5827-33A5-EF96-64F97ED4860A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EA0510-D4D8-BA4D-9FFC-2957A17FB9C5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C3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A6B8EB-777D-EE6A-FE7F-A162B8EB2F90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1/4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5F5B00-9270-FE32-452E-7F44F538F5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9FCDC60-16AC-8053-47CB-E0A1388DFE4B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MODIFICATION DE LA VITESSE DE ROTATION DE LA VIS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1CD04BC4-68E0-56E6-BE35-E9FE6B5ABB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0298C76-B41B-43EE-8B7A-9D6F7AFA963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5567942E-54F2-FAD8-4FD3-BBB0ACF19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FF71C58-2108-BFF9-AD0B-C14BB75213E7}"/>
              </a:ext>
            </a:extLst>
          </p:cNvPr>
          <p:cNvSpPr txBox="1"/>
          <p:nvPr/>
        </p:nvSpPr>
        <p:spPr>
          <a:xfrm>
            <a:off x="549205" y="2717321"/>
            <a:ext cx="11093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/>
              <a:t>MODIFICATION DE LA VITESSE DE ROTATION DE LA VIS </a:t>
            </a:r>
            <a:endParaRPr lang="fr-CI" sz="3600" dirty="0"/>
          </a:p>
        </p:txBody>
      </p:sp>
    </p:spTree>
    <p:extLst>
      <p:ext uri="{BB962C8B-B14F-4D97-AF65-F5344CB8AC3E}">
        <p14:creationId xmlns:p14="http://schemas.microsoft.com/office/powerpoint/2010/main" val="2708548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1F747-16AC-3266-C6F8-A281190F9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E592AC-22E7-A666-2609-BF2D05800701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C64C2C-069B-C576-BE69-C8C8D08C01A4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17BEA0-7160-6BE5-9360-609AD026300C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2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/4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5B0B28-7804-04FB-67B2-63C8850D85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3236048-21B9-2735-8BAF-0D66FE14D280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MODIFICATION DE LA VITESSE DE ROTATION DE LA VIS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A5957D3E-C57B-FFB4-D221-7E30D4FEF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15CD9B7-8FE0-627A-75F3-7B4B87A63980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CDA6D4EF-A0B2-3565-98A4-88A10724B0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4" name="Image 13" descr="Une image contenant texte, capture d’écran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1CF5751A-2B6F-DD08-478C-C3295AFA48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993" y="1165106"/>
            <a:ext cx="9998014" cy="56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252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CF974-9B8F-B896-0562-B57E6BF64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0FD9FB3-0449-1E71-4907-46020C6E530B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731B10-742F-DE27-A498-FE2789EC848A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95AD42-0913-955C-EE2A-6D126D271DDB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3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/4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7173832-8E9E-96E4-B7FD-24B22FE3A8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1AF5FC2-2161-AC33-6C0D-9E522C62A439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>
                <a:solidFill>
                  <a:prstClr val="black"/>
                </a:solidFill>
              </a:rPr>
              <a:t>MODIFICATION DE LA VITESSE DE ROTATION DE LA VIS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D31A4474-DB36-A1EE-6D02-5E9ABBBEF3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7E245BF-FEA1-0C7B-BFF8-B1E6C7271F14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F29E862C-A4DE-90A7-F90C-C77A66081E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4D72923-6BE5-D1DF-5C6F-81BEF06F3E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6547" y="1135490"/>
            <a:ext cx="9651070" cy="5448405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F00184-29BB-62B7-E370-F8DEBD50033C}"/>
              </a:ext>
            </a:extLst>
          </p:cNvPr>
          <p:cNvSpPr/>
          <p:nvPr/>
        </p:nvSpPr>
        <p:spPr>
          <a:xfrm>
            <a:off x="303732" y="2021670"/>
            <a:ext cx="1916507" cy="314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PAGE  TEMPERATURE</a:t>
            </a:r>
            <a:endParaRPr lang="fr-CI" sz="14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E3ED6EF-EFF2-3120-5924-B1BAF5F59BF2}"/>
              </a:ext>
            </a:extLst>
          </p:cNvPr>
          <p:cNvSpPr/>
          <p:nvPr/>
        </p:nvSpPr>
        <p:spPr>
          <a:xfrm>
            <a:off x="303732" y="1628523"/>
            <a:ext cx="1916506" cy="314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PAGE CYCLE</a:t>
            </a:r>
            <a:endParaRPr lang="fr-CI" sz="1400" dirty="0"/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28F69C8-8FD9-D625-518E-2D8C18F2671F}"/>
              </a:ext>
            </a:extLst>
          </p:cNvPr>
          <p:cNvSpPr/>
          <p:nvPr/>
        </p:nvSpPr>
        <p:spPr>
          <a:xfrm>
            <a:off x="9213012" y="1943208"/>
            <a:ext cx="2225989" cy="3931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ACCES MOT DE PASSE</a:t>
            </a:r>
            <a:endParaRPr lang="fr-CI" sz="1400" dirty="0"/>
          </a:p>
        </p:txBody>
      </p:sp>
    </p:spTree>
    <p:extLst>
      <p:ext uri="{BB962C8B-B14F-4D97-AF65-F5344CB8AC3E}">
        <p14:creationId xmlns:p14="http://schemas.microsoft.com/office/powerpoint/2010/main" val="1151541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D39FE-DC46-A0F4-3705-35A6BE5A0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B12C2F9-CDC0-4E10-02B0-8813BDA670E9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 OPERATOIRE MACHINE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EECE1E-E9EC-7D77-E603-AC6A65910736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REF: EB –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C3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693C89-91C9-9DFF-1FAB-144318344D55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PAGE: 4</a:t>
            </a:r>
            <a:r>
              <a:rPr lang="fr-FR" sz="1400" b="1" dirty="0">
                <a:solidFill>
                  <a:prstClr val="black"/>
                </a:solidFill>
                <a:latin typeface="Aptos" panose="02110004020202020204"/>
              </a:rPr>
              <a:t>/4</a:t>
            </a: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7E50DC-0479-227C-223C-8807A7D21B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3A09068-0FDF-578E-2ABA-69A9E5C4F47E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fr-FR" dirty="0">
                <a:solidFill>
                  <a:prstClr val="black"/>
                </a:solidFill>
              </a:rPr>
              <a:t>MODIFICATION DE LA VITESSE DE ROTATION DE LA VIS</a:t>
            </a:r>
            <a:endParaRPr lang="fr-CI" dirty="0">
              <a:solidFill>
                <a:prstClr val="black"/>
              </a:solidFill>
            </a:endParaRPr>
          </a:p>
        </p:txBody>
      </p:sp>
      <p:pic>
        <p:nvPicPr>
          <p:cNvPr id="5" name="Graphique 4">
            <a:hlinkClick r:id="" action="ppaction://noaction"/>
            <a:extLst>
              <a:ext uri="{FF2B5EF4-FFF2-40B4-BE49-F238E27FC236}">
                <a16:creationId xmlns:a16="http://schemas.microsoft.com/office/drawing/2014/main" id="{45A9F729-BA40-C5B3-A483-7791ECD256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762609" y="521645"/>
            <a:ext cx="915261" cy="51473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94D4B4-1B9C-1C53-04D8-D9A1C409E518}"/>
              </a:ext>
            </a:extLst>
          </p:cNvPr>
          <p:cNvSpPr/>
          <p:nvPr/>
        </p:nvSpPr>
        <p:spPr>
          <a:xfrm>
            <a:off x="9877923" y="396745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Validé par J. Vanel</a:t>
            </a:r>
          </a:p>
        </p:txBody>
      </p:sp>
      <p:pic>
        <p:nvPicPr>
          <p:cNvPr id="10" name="Image 9" descr="Une image contenant Graphique, symbole, cercle, logo&#10;&#10;Le contenu généré par l’IA peut être incorrect.">
            <a:extLst>
              <a:ext uri="{FF2B5EF4-FFF2-40B4-BE49-F238E27FC236}">
                <a16:creationId xmlns:a16="http://schemas.microsoft.com/office/drawing/2014/main" id="{980D0BA1-B8D7-1CBA-9FDA-3ACDA19652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1747580" y="434992"/>
            <a:ext cx="200025" cy="2000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7F9AA5E-16A0-4B16-F51C-E78AFC7BF8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2038" y="1189170"/>
            <a:ext cx="5265817" cy="361069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34B3950-4592-3D7F-C50D-CF60445B07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747" y="1189170"/>
            <a:ext cx="4672292" cy="361069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55F158D-7E99-D574-288B-D63ADF180A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56693" y="1189170"/>
            <a:ext cx="1690924" cy="245303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B8385A8-D4DA-5775-F6E2-757A11AD53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56693" y="3914775"/>
            <a:ext cx="1638245" cy="885092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5671C46-1AD1-40B8-A000-9E76A39F0D46}"/>
              </a:ext>
            </a:extLst>
          </p:cNvPr>
          <p:cNvSpPr/>
          <p:nvPr/>
        </p:nvSpPr>
        <p:spPr>
          <a:xfrm>
            <a:off x="3968870" y="2750388"/>
            <a:ext cx="579082" cy="452225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1A1D1E2-97BE-8871-8075-27ABDB3A3478}"/>
              </a:ext>
            </a:extLst>
          </p:cNvPr>
          <p:cNvSpPr/>
          <p:nvPr/>
        </p:nvSpPr>
        <p:spPr>
          <a:xfrm>
            <a:off x="8135236" y="1184864"/>
            <a:ext cx="1237364" cy="691561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6A367CCF-7564-6BC5-CBC3-CDAF130F2101}"/>
              </a:ext>
            </a:extLst>
          </p:cNvPr>
          <p:cNvSpPr/>
          <p:nvPr/>
        </p:nvSpPr>
        <p:spPr>
          <a:xfrm>
            <a:off x="10912614" y="3100150"/>
            <a:ext cx="579082" cy="452225"/>
          </a:xfrm>
          <a:prstGeom prst="roundRect">
            <a:avLst/>
          </a:prstGeom>
          <a:solidFill>
            <a:srgbClr val="FF0000">
              <a:alpha val="0"/>
            </a:srgbClr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I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50ADD10-7B75-3157-DD76-972DA912C05C}"/>
              </a:ext>
            </a:extLst>
          </p:cNvPr>
          <p:cNvSpPr txBox="1"/>
          <p:nvPr/>
        </p:nvSpPr>
        <p:spPr>
          <a:xfrm>
            <a:off x="137638" y="5191534"/>
            <a:ext cx="1135405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MODIFIER LA VITESSE DE ROTATION DE L EXTRUDEUSE</a:t>
            </a:r>
          </a:p>
          <a:p>
            <a:endParaRPr lang="fr-FR" sz="1400" dirty="0"/>
          </a:p>
          <a:p>
            <a:r>
              <a:rPr lang="fr-FR" sz="1400" dirty="0"/>
              <a:t>1- PAGE CYCLE DESACTIVER LA FONCTION AUTOREGULATION PAR CELLULE « MARCH »</a:t>
            </a:r>
          </a:p>
          <a:p>
            <a:r>
              <a:rPr lang="fr-FR" sz="1400" dirty="0"/>
              <a:t>2- CHANGER LA VALEUR DE VITESSE DE ROTATION PAGE TEMPERATURE</a:t>
            </a:r>
          </a:p>
          <a:p>
            <a:r>
              <a:rPr lang="fr-FR" sz="1400" dirty="0"/>
              <a:t>3- RETOURNER VALIDER LA FONCTION « MARCH » PAGE « CYCLE »</a:t>
            </a:r>
            <a:endParaRPr lang="fr-CI" sz="1400" dirty="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FC32736A-EB70-D8DD-20FA-2128B162E9B1}"/>
              </a:ext>
            </a:extLst>
          </p:cNvPr>
          <p:cNvSpPr/>
          <p:nvPr/>
        </p:nvSpPr>
        <p:spPr>
          <a:xfrm>
            <a:off x="7554797" y="1316722"/>
            <a:ext cx="528940" cy="4865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  <a:endParaRPr lang="fr-CI" dirty="0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7427838B-923F-267D-2E87-A5309E2E343C}"/>
              </a:ext>
            </a:extLst>
          </p:cNvPr>
          <p:cNvSpPr/>
          <p:nvPr/>
        </p:nvSpPr>
        <p:spPr>
          <a:xfrm>
            <a:off x="3993941" y="3271472"/>
            <a:ext cx="528940" cy="4865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  <a:endParaRPr lang="fr-CI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141DBD2-4F37-92D9-FB6A-56CC65800DD3}"/>
              </a:ext>
            </a:extLst>
          </p:cNvPr>
          <p:cNvSpPr/>
          <p:nvPr/>
        </p:nvSpPr>
        <p:spPr>
          <a:xfrm>
            <a:off x="7606296" y="2230490"/>
            <a:ext cx="528940" cy="48651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  <a:endParaRPr lang="fr-CI" dirty="0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609D9A-B076-683C-0823-A1E83E564D10}"/>
              </a:ext>
            </a:extLst>
          </p:cNvPr>
          <p:cNvSpPr/>
          <p:nvPr/>
        </p:nvSpPr>
        <p:spPr>
          <a:xfrm>
            <a:off x="137638" y="1245293"/>
            <a:ext cx="1916507" cy="314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PAGE  TEMPERATURE</a:t>
            </a:r>
            <a:endParaRPr lang="fr-CI" sz="14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5CC4985-2235-1B2E-A953-CECD58AC24F0}"/>
              </a:ext>
            </a:extLst>
          </p:cNvPr>
          <p:cNvSpPr/>
          <p:nvPr/>
        </p:nvSpPr>
        <p:spPr>
          <a:xfrm>
            <a:off x="4913446" y="1248961"/>
            <a:ext cx="1916506" cy="3146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PAGE CYCLE</a:t>
            </a:r>
            <a:endParaRPr lang="fr-CI" sz="1400" dirty="0"/>
          </a:p>
        </p:txBody>
      </p:sp>
    </p:spTree>
    <p:extLst>
      <p:ext uri="{BB962C8B-B14F-4D97-AF65-F5344CB8AC3E}">
        <p14:creationId xmlns:p14="http://schemas.microsoft.com/office/powerpoint/2010/main" val="3312279261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2395</TotalTime>
  <Words>166</Words>
  <Application>Microsoft Office PowerPoint</Application>
  <PresentationFormat>Grand écran</PresentationFormat>
  <Paragraphs>34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1_Thème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145</cp:revision>
  <dcterms:created xsi:type="dcterms:W3CDTF">2026-01-19T10:50:43Z</dcterms:created>
  <dcterms:modified xsi:type="dcterms:W3CDTF">2026-03-26T17:31:04Z</dcterms:modified>
</cp:coreProperties>
</file>