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714" r:id="rId2"/>
    <p:sldId id="712" r:id="rId3"/>
    <p:sldId id="713" r:id="rId4"/>
    <p:sldId id="711" r:id="rId5"/>
    <p:sldId id="716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I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9D203-5615-4F33-81A4-1419DAF8CDB7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I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I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0682D-50CC-4729-971F-81CB9BFBA6F3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71718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30/03/2026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fr/vectors/case-%C3%A0-cocher-valider-v%C3%A9rifier-29773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svgsilh.com/image/3317467.html" TargetMode="Externa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pixabay.com/fr/vectors/case-%C3%A0-cocher-valider-v%C3%A9rifier-29773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svgsilh.com/image/3317467.html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hyperlink" Target="https://pixabay.com/fr/vectors/case-%C3%A0-cocher-valider-v%C3%A9rifier-29773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svgsilh.com/image/3317467.html" TargetMode="Externa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hyperlink" Target="https://pixabay.com/fr/vectors/case-%C3%A0-cocher-valider-v%C3%A9rifier-29773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hyperlink" Target="https://svgsilh.com/image/3317467.html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hyperlink" Target="https://pixabay.com/fr/vectors/case-%C3%A0-cocher-valider-v%C3%A9rifier-29773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svgsilh.com/image/3317467.html" TargetMode="External"/><Relationship Id="rId4" Type="http://schemas.openxmlformats.org/officeDocument/2006/relationships/image" Target="../media/image3.sv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7026D-9009-8D62-CC6F-9CD426C4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CD32EFC-5827-33A5-EF96-64F97ED4860A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EA0510-D4D8-BA4D-9FFC-2957A17FB9C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A6B8EB-777D-EE6A-FE7F-A162B8EB2F9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1/5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15F5B00-9270-FE32-452E-7F44F538F5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FCDC60-16AC-8053-47CB-E0A1388DFE4B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AJUSTAGE DE LA LONGEUR DES CAROTTES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" action="ppaction://noaction"/>
            <a:extLst>
              <a:ext uri="{FF2B5EF4-FFF2-40B4-BE49-F238E27FC236}">
                <a16:creationId xmlns:a16="http://schemas.microsoft.com/office/drawing/2014/main" id="{1CD04BC4-68E0-56E6-BE35-E9FE6B5AB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298C76-B41B-43EE-8B7A-9D6F7AFA9630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5567942E-54F2-FAD8-4FD3-BBB0ACF198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FF71C58-2108-BFF9-AD0B-C14BB75213E7}"/>
              </a:ext>
            </a:extLst>
          </p:cNvPr>
          <p:cNvSpPr txBox="1"/>
          <p:nvPr/>
        </p:nvSpPr>
        <p:spPr>
          <a:xfrm>
            <a:off x="2343500" y="2782669"/>
            <a:ext cx="7952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AJUSTER LA LONGEUR DES CAROTTES</a:t>
            </a:r>
            <a:endParaRPr lang="fr-CI" sz="3600" dirty="0"/>
          </a:p>
        </p:txBody>
      </p:sp>
    </p:spTree>
    <p:extLst>
      <p:ext uri="{BB962C8B-B14F-4D97-AF65-F5344CB8AC3E}">
        <p14:creationId xmlns:p14="http://schemas.microsoft.com/office/powerpoint/2010/main" val="2708548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1F747-16AC-3266-C6F8-A281190F9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E592AC-22E7-A666-2609-BF2D0580070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C64C2C-069B-C576-BE69-C8C8D08C01A4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6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17BEA0-7160-6BE5-9360-609AD026300C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2/5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5B0B28-7804-04FB-67B2-63C8850D85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3236048-21B9-2735-8BAF-0D66FE14D280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AJUSTAGE DE LA LONGEUR DES CAROTTES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" action="ppaction://noaction"/>
            <a:extLst>
              <a:ext uri="{FF2B5EF4-FFF2-40B4-BE49-F238E27FC236}">
                <a16:creationId xmlns:a16="http://schemas.microsoft.com/office/drawing/2014/main" id="{A5957D3E-C57B-FFB4-D221-7E30D4FEF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15CD9B7-8FE0-627A-75F3-7B4B87A63980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CDA6D4EF-A0B2-3565-98A4-88A10724B0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C6A34B2-8EC9-6112-5502-95119637884E}"/>
              </a:ext>
            </a:extLst>
          </p:cNvPr>
          <p:cNvSpPr txBox="1"/>
          <p:nvPr/>
        </p:nvSpPr>
        <p:spPr>
          <a:xfrm>
            <a:off x="2801695" y="1160725"/>
            <a:ext cx="88425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IL Y A 2 SOLUTIONS POUR REGLER LA LONGUEUR DES CAROTTES</a:t>
            </a:r>
          </a:p>
          <a:p>
            <a:endParaRPr lang="fr-FR" sz="1400" dirty="0"/>
          </a:p>
          <a:p>
            <a:r>
              <a:rPr lang="fr-FR" sz="1400" dirty="0"/>
              <a:t>1- AJUSTER LA VITESSE DE VIS DE L EXTRUDEUSE</a:t>
            </a:r>
          </a:p>
          <a:p>
            <a:r>
              <a:rPr lang="fr-FR" sz="1400" dirty="0"/>
              <a:t>2- AJUSTER LA HAUTEUR DE CELLULE</a:t>
            </a:r>
          </a:p>
          <a:p>
            <a:endParaRPr lang="fr-FR" sz="1400" dirty="0"/>
          </a:p>
          <a:p>
            <a:r>
              <a:rPr lang="fr-FR" sz="1400" dirty="0"/>
              <a:t>EN REGLE GENERALE LE DECHET ( CAROTTE) NE DOIT JAMAIS DEPASSER 40 % DU POIDS DE LA PIECE</a:t>
            </a:r>
            <a:endParaRPr lang="fr-CI" sz="14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354235-9602-F1F3-B03C-C90872A871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634186"/>
            <a:ext cx="2535737" cy="4223814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7103EE7B-A3D4-88DA-909D-06FFE0B58094}"/>
              </a:ext>
            </a:extLst>
          </p:cNvPr>
          <p:cNvCxnSpPr>
            <a:cxnSpLocks/>
          </p:cNvCxnSpPr>
          <p:nvPr/>
        </p:nvCxnSpPr>
        <p:spPr>
          <a:xfrm>
            <a:off x="-77721" y="2893978"/>
            <a:ext cx="26134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021717B-BB13-6371-D5F1-05A10BB6797D}"/>
              </a:ext>
            </a:extLst>
          </p:cNvPr>
          <p:cNvCxnSpPr>
            <a:cxnSpLocks/>
          </p:cNvCxnSpPr>
          <p:nvPr/>
        </p:nvCxnSpPr>
        <p:spPr>
          <a:xfrm>
            <a:off x="0" y="6324599"/>
            <a:ext cx="26134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age 18">
            <a:extLst>
              <a:ext uri="{FF2B5EF4-FFF2-40B4-BE49-F238E27FC236}">
                <a16:creationId xmlns:a16="http://schemas.microsoft.com/office/drawing/2014/main" id="{9769003B-15D5-CBAC-0EB8-6B145906F7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5160" y="3507148"/>
            <a:ext cx="5087060" cy="2838846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907F4D1A-B96F-7CA0-6BCC-6986810D2A21}"/>
              </a:ext>
            </a:extLst>
          </p:cNvPr>
          <p:cNvCxnSpPr>
            <a:cxnSpLocks/>
          </p:cNvCxnSpPr>
          <p:nvPr/>
        </p:nvCxnSpPr>
        <p:spPr>
          <a:xfrm>
            <a:off x="4885159" y="4641714"/>
            <a:ext cx="50870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7B792B7A-0EED-390E-9A18-D9645E9A0AD5}"/>
              </a:ext>
            </a:extLst>
          </p:cNvPr>
          <p:cNvSpPr/>
          <p:nvPr/>
        </p:nvSpPr>
        <p:spPr>
          <a:xfrm>
            <a:off x="5453975" y="2918402"/>
            <a:ext cx="3949429" cy="380351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270252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CF974-9B8F-B896-0562-B57E6BF64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0FD9FB3-0449-1E71-4907-46020C6E530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731B10-742F-DE27-A498-FE2789EC848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6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95AD42-0913-955C-EE2A-6D126D271DDB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3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/5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7173832-8E9E-96E4-B7FD-24B22FE3A8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1AF5FC2-2161-AC33-6C0D-9E522C62A439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AJUSTAGE DE LA LONGEUR DES CAROTTES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" action="ppaction://noaction"/>
            <a:extLst>
              <a:ext uri="{FF2B5EF4-FFF2-40B4-BE49-F238E27FC236}">
                <a16:creationId xmlns:a16="http://schemas.microsoft.com/office/drawing/2014/main" id="{D31A4474-DB36-A1EE-6D02-5E9ABBBEF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E245BF-FEA1-0C7B-BFF8-B1E6C7271F14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F29E862C-A4DE-90A7-F90C-C77A66081E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4D72923-6BE5-D1DF-5C6F-81BEF06F3E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4912" y="1406362"/>
            <a:ext cx="8389543" cy="4736224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F00184-29BB-62B7-E370-F8DEBD50033C}"/>
              </a:ext>
            </a:extLst>
          </p:cNvPr>
          <p:cNvSpPr/>
          <p:nvPr/>
        </p:nvSpPr>
        <p:spPr>
          <a:xfrm>
            <a:off x="84412" y="2168847"/>
            <a:ext cx="1671876" cy="243175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dirty="0">
                <a:solidFill>
                  <a:schemeClr val="tx1"/>
                </a:solidFill>
              </a:rPr>
              <a:t>PAGE  TEMPERATURE</a:t>
            </a:r>
            <a:endParaRPr lang="fr-CI" sz="1200" dirty="0">
              <a:solidFill>
                <a:schemeClr val="tx1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E3ED6EF-EFF2-3120-5924-B1BAF5F59BF2}"/>
              </a:ext>
            </a:extLst>
          </p:cNvPr>
          <p:cNvSpPr/>
          <p:nvPr/>
        </p:nvSpPr>
        <p:spPr>
          <a:xfrm>
            <a:off x="84412" y="1850687"/>
            <a:ext cx="1689420" cy="243175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dirty="0">
                <a:solidFill>
                  <a:schemeClr val="tx1"/>
                </a:solidFill>
              </a:rPr>
              <a:t>PAGE CYCLE</a:t>
            </a:r>
            <a:endParaRPr lang="fr-CI" sz="1200" dirty="0">
              <a:solidFill>
                <a:schemeClr val="tx1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28F69C8-8FD9-D625-518E-2D8C18F2671F}"/>
              </a:ext>
            </a:extLst>
          </p:cNvPr>
          <p:cNvSpPr/>
          <p:nvPr/>
        </p:nvSpPr>
        <p:spPr>
          <a:xfrm>
            <a:off x="10383079" y="2093862"/>
            <a:ext cx="1664538" cy="393147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dirty="0">
                <a:solidFill>
                  <a:schemeClr val="tx1"/>
                </a:solidFill>
              </a:rPr>
              <a:t>ACCES MOT DE PASSE</a:t>
            </a:r>
            <a:endParaRPr lang="fr-CI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541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D39FE-DC46-A0F4-3705-35A6BE5A0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B12C2F9-CDC0-4E10-02B0-8813BDA670E9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EECE1E-E9EC-7D77-E603-AC6A65910736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6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693C89-91C9-9DFF-1FAB-144318344D55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4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/5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7E50DC-0479-227C-223C-8807A7D21B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3A09068-0FDF-578E-2ABA-69A9E5C4F47E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AJUSTAGE DE LA LONGEUR DES CAROTTES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" action="ppaction://noaction"/>
            <a:extLst>
              <a:ext uri="{FF2B5EF4-FFF2-40B4-BE49-F238E27FC236}">
                <a16:creationId xmlns:a16="http://schemas.microsoft.com/office/drawing/2014/main" id="{45A9F729-BA40-C5B3-A483-7791ECD25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94D4B4-1B9C-1C53-04D8-D9A1C409E518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980D0BA1-B8D7-1CBA-9FDA-3ACDA19652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7F9AA5E-16A0-4B16-F51C-E78AFC7BF8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0791" y="1091824"/>
            <a:ext cx="5265817" cy="361069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34B3950-4592-3D7F-C50D-CF60445B07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27" y="1067358"/>
            <a:ext cx="4672292" cy="361069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55F158D-7E99-D574-288B-D63ADF180A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56693" y="1067357"/>
            <a:ext cx="1690924" cy="245303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B8385A8-D4DA-5775-F6E2-757A11AD53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68606" y="3729524"/>
            <a:ext cx="1638245" cy="885092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5671C46-1AD1-40B8-A000-9E76A39F0D46}"/>
              </a:ext>
            </a:extLst>
          </p:cNvPr>
          <p:cNvSpPr/>
          <p:nvPr/>
        </p:nvSpPr>
        <p:spPr>
          <a:xfrm>
            <a:off x="3979039" y="2646002"/>
            <a:ext cx="465748" cy="358721"/>
          </a:xfrm>
          <a:prstGeom prst="roundRect">
            <a:avLst/>
          </a:prstGeom>
          <a:solidFill>
            <a:srgbClr val="FF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1A1D1E2-97BE-8871-8075-27ABDB3A3478}"/>
              </a:ext>
            </a:extLst>
          </p:cNvPr>
          <p:cNvSpPr/>
          <p:nvPr/>
        </p:nvSpPr>
        <p:spPr>
          <a:xfrm>
            <a:off x="8530653" y="3826289"/>
            <a:ext cx="1237364" cy="691561"/>
          </a:xfrm>
          <a:prstGeom prst="roundRect">
            <a:avLst/>
          </a:prstGeom>
          <a:solidFill>
            <a:srgbClr val="FF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6A367CCF-7564-6BC5-CBC3-CDAF130F2101}"/>
              </a:ext>
            </a:extLst>
          </p:cNvPr>
          <p:cNvSpPr/>
          <p:nvPr/>
        </p:nvSpPr>
        <p:spPr>
          <a:xfrm>
            <a:off x="10962682" y="3004723"/>
            <a:ext cx="579082" cy="452225"/>
          </a:xfrm>
          <a:prstGeom prst="roundRect">
            <a:avLst/>
          </a:prstGeom>
          <a:solidFill>
            <a:srgbClr val="FF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50ADD10-7B75-3157-DD76-972DA912C05C}"/>
              </a:ext>
            </a:extLst>
          </p:cNvPr>
          <p:cNvSpPr txBox="1"/>
          <p:nvPr/>
        </p:nvSpPr>
        <p:spPr>
          <a:xfrm>
            <a:off x="68819" y="4689564"/>
            <a:ext cx="120543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LA VITESSE DE ROTATION DE L EXTRUDEUSE PEUT ETRE GEREE</a:t>
            </a:r>
          </a:p>
          <a:p>
            <a:r>
              <a:rPr lang="fr-FR" sz="1400" dirty="0"/>
              <a:t> </a:t>
            </a:r>
            <a:r>
              <a:rPr lang="fr-FR" sz="1400" b="1" dirty="0"/>
              <a:t>-SOIT MANUELLEMENT </a:t>
            </a:r>
          </a:p>
          <a:p>
            <a:r>
              <a:rPr lang="fr-FR" sz="1400" dirty="0"/>
              <a:t>1- PAGE CYCLE DESACTIVER LA FONCTION AUTOREGULATION PAR CELLULE « MARCH »</a:t>
            </a:r>
          </a:p>
          <a:p>
            <a:r>
              <a:rPr lang="fr-FR" sz="1400" dirty="0"/>
              <a:t>2- CHANGER LA VALEUR DE VITESSE DE ROTATION PAGE TEMPERATURE</a:t>
            </a:r>
          </a:p>
          <a:p>
            <a:r>
              <a:rPr lang="fr-FR" sz="1400" dirty="0"/>
              <a:t>3- RETOURNER VALIDER LA FONCTION « MARCH » PAGE « CYCLE »</a:t>
            </a:r>
          </a:p>
          <a:p>
            <a:r>
              <a:rPr lang="fr-FR" sz="1400" b="1" dirty="0"/>
              <a:t>-SOIT AUTOMATIQUEMENT</a:t>
            </a:r>
          </a:p>
          <a:p>
            <a:r>
              <a:rPr lang="fr-FR" sz="1400" dirty="0"/>
              <a:t>4- </a:t>
            </a:r>
            <a:r>
              <a:rPr lang="fr-FR" sz="1400" b="1" dirty="0"/>
              <a:t> </a:t>
            </a:r>
            <a:r>
              <a:rPr lang="fr-FR" sz="1400" dirty="0"/>
              <a:t>EN ACTIVANT « AJUSTAGE ACTUEL  LONGEUR PARAISON » ET EN VALIDANT LA FONCTION «  march «</a:t>
            </a:r>
          </a:p>
          <a:p>
            <a:r>
              <a:rPr lang="fr-FR" sz="1400" dirty="0"/>
              <a:t>5- DANS CETTE CONFIGURATION  LA VITESSE D EXTRUSION DE LA PARAISON SE DETERMINE ELLE-MÊME ET INDIQUE LE TEMPS DE CORRECTION</a:t>
            </a:r>
          </a:p>
          <a:p>
            <a:r>
              <a:rPr lang="fr-FR" sz="1400" dirty="0">
                <a:solidFill>
                  <a:srgbClr val="FF0000"/>
                </a:solidFill>
              </a:rPr>
              <a:t>VERIFIER LE TEMPS DE RETARD DE TRANSFERT MOULE SOUS LA TETE D EXTRUSION AU MOMENT  OU LA CELLULE DETECTE LA PARAISON</a:t>
            </a:r>
            <a:endParaRPr lang="fr-CI" sz="1400" dirty="0">
              <a:solidFill>
                <a:srgbClr val="FF0000"/>
              </a:solidFill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FC32736A-EB70-D8DD-20FA-2128B162E9B1}"/>
              </a:ext>
            </a:extLst>
          </p:cNvPr>
          <p:cNvSpPr/>
          <p:nvPr/>
        </p:nvSpPr>
        <p:spPr>
          <a:xfrm>
            <a:off x="7827505" y="1285220"/>
            <a:ext cx="368790" cy="3579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endParaRPr lang="fr-CI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427838B-923F-267D-2E87-A5309E2E343C}"/>
              </a:ext>
            </a:extLst>
          </p:cNvPr>
          <p:cNvSpPr/>
          <p:nvPr/>
        </p:nvSpPr>
        <p:spPr>
          <a:xfrm>
            <a:off x="4023790" y="3121832"/>
            <a:ext cx="420997" cy="3707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  <a:endParaRPr lang="fr-CI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141DBD2-4F37-92D9-FB6A-56CC65800DD3}"/>
              </a:ext>
            </a:extLst>
          </p:cNvPr>
          <p:cNvSpPr/>
          <p:nvPr/>
        </p:nvSpPr>
        <p:spPr>
          <a:xfrm>
            <a:off x="9399227" y="1266323"/>
            <a:ext cx="368790" cy="3579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  <a:endParaRPr lang="fr-CI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609D9A-B076-683C-0823-A1E83E564D10}"/>
              </a:ext>
            </a:extLst>
          </p:cNvPr>
          <p:cNvSpPr/>
          <p:nvPr/>
        </p:nvSpPr>
        <p:spPr>
          <a:xfrm>
            <a:off x="88885" y="1098268"/>
            <a:ext cx="1916507" cy="314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PAGE  TEMPERATURE</a:t>
            </a:r>
            <a:endParaRPr lang="fr-CI" sz="14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5CC4985-2235-1B2E-A953-CECD58AC24F0}"/>
              </a:ext>
            </a:extLst>
          </p:cNvPr>
          <p:cNvSpPr/>
          <p:nvPr/>
        </p:nvSpPr>
        <p:spPr>
          <a:xfrm>
            <a:off x="4920791" y="1103333"/>
            <a:ext cx="1916506" cy="314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PAGE CYCLE</a:t>
            </a:r>
            <a:endParaRPr lang="fr-CI" sz="1400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74971C7-35DC-AE97-AD4E-578EA978D217}"/>
              </a:ext>
            </a:extLst>
          </p:cNvPr>
          <p:cNvSpPr/>
          <p:nvPr/>
        </p:nvSpPr>
        <p:spPr>
          <a:xfrm>
            <a:off x="7812958" y="1708253"/>
            <a:ext cx="1770664" cy="540634"/>
          </a:xfrm>
          <a:prstGeom prst="roundRect">
            <a:avLst/>
          </a:prstGeom>
          <a:solidFill>
            <a:srgbClr val="FF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C45284C-20DA-BDFE-5053-9A490DB08F53}"/>
              </a:ext>
            </a:extLst>
          </p:cNvPr>
          <p:cNvSpPr/>
          <p:nvPr/>
        </p:nvSpPr>
        <p:spPr>
          <a:xfrm>
            <a:off x="9817818" y="3993094"/>
            <a:ext cx="368790" cy="35794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  <a:endParaRPr lang="fr-CI" dirty="0"/>
          </a:p>
        </p:txBody>
      </p:sp>
    </p:spTree>
    <p:extLst>
      <p:ext uri="{BB962C8B-B14F-4D97-AF65-F5344CB8AC3E}">
        <p14:creationId xmlns:p14="http://schemas.microsoft.com/office/powerpoint/2010/main" val="331227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C2B69-CD99-6E31-9FB1-BF5D83435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2128562-6B92-C1A7-8A3C-CDFE609729A9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F330E9-3B7D-B716-7005-88CD41B5BC5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C6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E9EB1F-408B-D043-BC44-14DA4735848B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5/5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D4C59C-2539-C37B-D2C6-6FA86C1C5B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A29D86-6292-6F84-10E5-FA1291B40ED7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AJUSTAGE DE LA LONGEUR DES CAROTTES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" action="ppaction://noaction"/>
            <a:extLst>
              <a:ext uri="{FF2B5EF4-FFF2-40B4-BE49-F238E27FC236}">
                <a16:creationId xmlns:a16="http://schemas.microsoft.com/office/drawing/2014/main" id="{7A769372-A6D1-A1BD-9189-942F17B76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6082F02-36B3-C554-B5A9-463CAF24C5F6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1DA11271-709D-7068-338E-DD1E44E09F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93C9A95-753B-CE79-3EB6-977FF46405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1873" y="1280811"/>
            <a:ext cx="9466127" cy="5349347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5202281-ED56-8947-AD85-2369CB353F60}"/>
              </a:ext>
            </a:extLst>
          </p:cNvPr>
          <p:cNvSpPr/>
          <p:nvPr/>
        </p:nvSpPr>
        <p:spPr>
          <a:xfrm>
            <a:off x="0" y="2393612"/>
            <a:ext cx="1201873" cy="397213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dirty="0">
                <a:solidFill>
                  <a:schemeClr val="tx1"/>
                </a:solidFill>
              </a:rPr>
              <a:t>PAGE DECOUPE</a:t>
            </a:r>
            <a:endParaRPr lang="fr-CI" sz="1200" dirty="0">
              <a:solidFill>
                <a:schemeClr val="tx1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CEE752B-DE7C-4FF7-0B9E-CC35EC89F405}"/>
              </a:ext>
            </a:extLst>
          </p:cNvPr>
          <p:cNvSpPr/>
          <p:nvPr/>
        </p:nvSpPr>
        <p:spPr>
          <a:xfrm>
            <a:off x="1847851" y="4374812"/>
            <a:ext cx="2830648" cy="559138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I" sz="1200" dirty="0">
              <a:solidFill>
                <a:schemeClr val="tx1"/>
              </a:solidFill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67BBCEE-3A2B-7B19-0149-E580651D1383}"/>
              </a:ext>
            </a:extLst>
          </p:cNvPr>
          <p:cNvSpPr/>
          <p:nvPr/>
        </p:nvSpPr>
        <p:spPr>
          <a:xfrm>
            <a:off x="5781675" y="6066425"/>
            <a:ext cx="1409700" cy="559138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I" sz="1200" dirty="0">
              <a:solidFill>
                <a:schemeClr val="tx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58D0C71-CA79-109E-89E6-57A59E306D9A}"/>
              </a:ext>
            </a:extLst>
          </p:cNvPr>
          <p:cNvSpPr txBox="1"/>
          <p:nvPr/>
        </p:nvSpPr>
        <p:spPr>
          <a:xfrm>
            <a:off x="5238750" y="4374812"/>
            <a:ext cx="249555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dirty="0"/>
              <a:t>Le réglage de la hauteur de cellule motorisé s effectue page « découpe » en appuyant sur les touches +/-</a:t>
            </a:r>
          </a:p>
          <a:p>
            <a:r>
              <a:rPr lang="fr-FR" sz="1400" dirty="0"/>
              <a:t>Les voyants bleus s allument lorsque le bouton est pressé</a:t>
            </a:r>
            <a:endParaRPr lang="fr-CI" sz="1400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DE8BA09-3F33-1150-7140-41BCFECC1C7D}"/>
              </a:ext>
            </a:extLst>
          </p:cNvPr>
          <p:cNvSpPr/>
          <p:nvPr/>
        </p:nvSpPr>
        <p:spPr>
          <a:xfrm>
            <a:off x="7872524" y="3362325"/>
            <a:ext cx="1914525" cy="2592735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I" sz="1200" dirty="0">
              <a:solidFill>
                <a:schemeClr val="tx1"/>
              </a:solidFill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F14F97E8-FA28-B838-F801-A1165489C0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4812" y="3539800"/>
            <a:ext cx="1609950" cy="22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85527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2477</TotalTime>
  <Words>317</Words>
  <Application>Microsoft Office PowerPoint</Application>
  <PresentationFormat>Grand écran</PresentationFormat>
  <Paragraphs>53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155</cp:revision>
  <dcterms:created xsi:type="dcterms:W3CDTF">2026-01-19T10:50:43Z</dcterms:created>
  <dcterms:modified xsi:type="dcterms:W3CDTF">2026-03-30T13:34:11Z</dcterms:modified>
</cp:coreProperties>
</file>